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E0D0-A699-4768-9571-055811B01917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9013CC-B2CC-47E4-BE91-FE6F62F4DC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E0D0-A699-4768-9571-055811B01917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13CC-B2CC-47E4-BE91-FE6F62F4DC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E0D0-A699-4768-9571-055811B01917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13CC-B2CC-47E4-BE91-FE6F62F4DC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E0D0-A699-4768-9571-055811B01917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13CC-B2CC-47E4-BE91-FE6F62F4DC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E0D0-A699-4768-9571-055811B01917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13CC-B2CC-47E4-BE91-FE6F62F4DC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E0D0-A699-4768-9571-055811B01917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13CC-B2CC-47E4-BE91-FE6F62F4DC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E0D0-A699-4768-9571-055811B01917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13CC-B2CC-47E4-BE91-FE6F62F4DCE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E0D0-A699-4768-9571-055811B01917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13CC-B2CC-47E4-BE91-FE6F62F4DC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E0D0-A699-4768-9571-055811B01917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13CC-B2CC-47E4-BE91-FE6F62F4DC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E0D0-A699-4768-9571-055811B01917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13CC-B2CC-47E4-BE91-FE6F62F4DC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E0D0-A699-4768-9571-055811B01917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013CC-B2CC-47E4-BE91-FE6F62F4DC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D63E0D0-A699-4768-9571-055811B01917}" type="datetimeFigureOut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89013CC-B2CC-47E4-BE91-FE6F62F4DC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6bVa6jn4rpE" TargetMode="External"/><Relationship Id="rId4" Type="http://schemas.openxmlformats.org/officeDocument/2006/relationships/hyperlink" Target="http://www.youtube.com/watch?v=6AdDLhPwp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</a:rPr>
              <a:t>III.  An Enduring Document</a:t>
            </a:r>
          </a:p>
          <a:p>
            <a:pPr marL="0" indent="0">
              <a:buNone/>
            </a:pPr>
            <a:r>
              <a:rPr lang="en-US" sz="2800" dirty="0" smtClean="0">
                <a:latin typeface="Baskerville Old Face" pitchFamily="18" charset="0"/>
              </a:rPr>
              <a:t>	A.  </a:t>
            </a:r>
            <a:r>
              <a:rPr lang="en-US" sz="2800" dirty="0" smtClean="0">
                <a:solidFill>
                  <a:schemeClr val="tx1"/>
                </a:solidFill>
                <a:latin typeface="Baskerville Old Face" pitchFamily="18" charset="0"/>
              </a:rPr>
              <a:t>How the Constitution is Amended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Baskerville Old Face" pitchFamily="18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Baskerville Old Face" pitchFamily="18" charset="0"/>
              </a:rPr>
              <a:t>	</a:t>
            </a:r>
            <a:r>
              <a:rPr lang="en-US" sz="2800" dirty="0" smtClean="0">
                <a:latin typeface="Baskerville Old Face" pitchFamily="18" charset="0"/>
              </a:rPr>
              <a:t>1.  Cooperation of state and federal government</a:t>
            </a:r>
            <a:r>
              <a:rPr lang="en-US" sz="2800" dirty="0">
                <a:latin typeface="Baskerville Old Face" pitchFamily="18" charset="0"/>
              </a:rPr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3" y="1600200"/>
            <a:ext cx="916478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19738615">
            <a:off x="141781" y="2920265"/>
            <a:ext cx="90169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Why so complicated?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15969" y="2150879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Supermajority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1295400" y="3022674"/>
            <a:ext cx="1219200" cy="359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20248338">
            <a:off x="2288434" y="2498800"/>
            <a:ext cx="1095870" cy="386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6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Baskerville Old Face" pitchFamily="18" charset="0"/>
              </a:rPr>
              <a:t>Should there be limits on the first amendment?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>
                <a:solidFill>
                  <a:schemeClr val="tx1"/>
                </a:solidFill>
              </a:rPr>
              <a:t>Westboro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Baptist Church of Kansas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9601"/>
            <a:ext cx="46339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16" y="609601"/>
            <a:ext cx="447402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3352800"/>
            <a:ext cx="4633912" cy="249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2" y="3352801"/>
            <a:ext cx="4510088" cy="249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90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6927"/>
            <a:ext cx="57816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45252"/>
            <a:ext cx="76200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6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7475"/>
            <a:ext cx="92202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hlinkClick r:id="rId4"/>
          </p:cNvPr>
          <p:cNvSpPr/>
          <p:nvPr/>
        </p:nvSpPr>
        <p:spPr>
          <a:xfrm>
            <a:off x="2057400" y="5334000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http://</a:t>
            </a:r>
            <a:r>
              <a:rPr lang="en-US" dirty="0">
                <a:hlinkClick r:id="rId4"/>
              </a:rPr>
              <a:t>www.youtube.com/watch?v=6AdDLhPwpp4</a:t>
            </a:r>
            <a:endParaRPr lang="en-US" dirty="0"/>
          </a:p>
        </p:txBody>
      </p:sp>
      <p:sp>
        <p:nvSpPr>
          <p:cNvPr id="5" name="Rectangle 4">
            <a:hlinkClick r:id="rId5"/>
          </p:cNvPr>
          <p:cNvSpPr/>
          <p:nvPr/>
        </p:nvSpPr>
        <p:spPr>
          <a:xfrm>
            <a:off x="2324100" y="5703332"/>
            <a:ext cx="4914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>
                <a:hlinkClick r:id="rId5"/>
              </a:rPr>
              <a:t>www.youtube.com/watch?v=6bVa6jn4rpE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98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Baskerville Old Face" pitchFamily="18" charset="0"/>
              </a:rPr>
              <a:t>	Should there be limits on the second amendment? </a:t>
            </a:r>
          </a:p>
          <a:p>
            <a:pPr marL="0" indent="0">
              <a:buNone/>
            </a:pPr>
            <a:endParaRPr lang="en-US" sz="2400" dirty="0">
              <a:latin typeface="Baskerville Old Face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2590800"/>
            <a:ext cx="396716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235" y="2590800"/>
            <a:ext cx="516298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45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88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719" y="2209800"/>
            <a:ext cx="6979281" cy="464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6866201" cy="470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50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Baskerville Old Face" pitchFamily="18" charset="0"/>
              </a:rPr>
              <a:t>What is the 4</a:t>
            </a:r>
            <a:r>
              <a:rPr lang="en-US" sz="2400" baseline="30000" dirty="0" smtClean="0">
                <a:latin typeface="Baskerville Old Face" pitchFamily="18" charset="0"/>
              </a:rPr>
              <a:t>th</a:t>
            </a:r>
            <a:r>
              <a:rPr lang="en-US" sz="2400" dirty="0" smtClean="0">
                <a:latin typeface="Baskerville Old Face" pitchFamily="18" charset="0"/>
              </a:rPr>
              <a:t> Amendment?  Why is it in the Bill of Rights?</a:t>
            </a:r>
            <a:endParaRPr lang="en-US" sz="2400" dirty="0">
              <a:latin typeface="Baskerville Old Face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9596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7467601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22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958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9124"/>
            <a:ext cx="487506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632" y="2895600"/>
            <a:ext cx="422736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305" y="0"/>
            <a:ext cx="427369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24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336</TotalTime>
  <Words>40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cit-sysop</dc:creator>
  <cp:lastModifiedBy>cit-sysop</cp:lastModifiedBy>
  <cp:revision>20</cp:revision>
  <dcterms:created xsi:type="dcterms:W3CDTF">2013-08-15T12:35:32Z</dcterms:created>
  <dcterms:modified xsi:type="dcterms:W3CDTF">2015-08-31T20:23:46Z</dcterms:modified>
</cp:coreProperties>
</file>