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57" r:id="rId3"/>
    <p:sldId id="312" r:id="rId4"/>
    <p:sldId id="313" r:id="rId5"/>
    <p:sldId id="315" r:id="rId6"/>
    <p:sldId id="258" r:id="rId7"/>
    <p:sldId id="332" r:id="rId8"/>
    <p:sldId id="327" r:id="rId9"/>
    <p:sldId id="317" r:id="rId10"/>
    <p:sldId id="330" r:id="rId11"/>
    <p:sldId id="331" r:id="rId12"/>
    <p:sldId id="328" r:id="rId13"/>
    <p:sldId id="335" r:id="rId14"/>
    <p:sldId id="329" r:id="rId15"/>
    <p:sldId id="318" r:id="rId16"/>
    <p:sldId id="292" r:id="rId17"/>
    <p:sldId id="333" r:id="rId18"/>
    <p:sldId id="334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newworldencyclopedia.org/c/cc/Turkey.G%C3%B6reme035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, February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382000" cy="32004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Turn in your 5 Pillars of Islam homework and any late work you’ve completed.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Pick up a 5 Things </a:t>
            </a:r>
            <a:r>
              <a:rPr lang="en-US" dirty="0" err="1" smtClean="0">
                <a:solidFill>
                  <a:srgbClr val="FF0000"/>
                </a:solidFill>
              </a:rPr>
              <a:t>bellringer</a:t>
            </a:r>
            <a:r>
              <a:rPr lang="en-US" dirty="0" smtClean="0">
                <a:solidFill>
                  <a:srgbClr val="FF0000"/>
                </a:solidFill>
              </a:rPr>
              <a:t> from the front table and begin working it before the bell rings.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2.cdn.turner.com/cnn/dam/assets/130430142811-cnn-belief-blog-islam-prayer-story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4343400" cy="24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Life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Muhammad’s messages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were eventually written down by his followers after his death.  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These messages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formed the Quran, the holy book of Islam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principle teaching of the Quran is that there is only one God, named Allah, and Muhammad is his prophet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</a:t>
            </a:r>
          </a:p>
          <a:p>
            <a:pPr marL="0" indent="0">
              <a:buNone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098" name="Picture 2" descr="http://i570.photobucket.com/albums/ss149/qurran/Quran-Widge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599"/>
            <a:ext cx="3527412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9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Life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Muhammad and his small band of followers were not accepted in his home town of Mecca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Makka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His journey from Mecca to Medina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in A.D. 622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 known as the </a:t>
            </a:r>
            <a:r>
              <a:rPr lang="en-US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Hijrah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and is very important to Muslims.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Muslims date their calendar from the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Hijrah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which became year 1.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Islam sees no separation between political and religious authority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As such,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 was both a political and religious leader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In 630, he returned to Mecca with an army.  The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Meccans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submitted to the will of Muhammad.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7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Teachings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Islam is monotheistic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Allah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is all powerful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Five Pillars of Islam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direct the life of a faithful Muslim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Shahada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True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Belief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(“There is only one God, Allah, and Muhammad is his prophet.”)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Salah –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Prayer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5 times a day kneeling toward Mecca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Zakat –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Charity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to the poor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Saum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–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Fasting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during the lunar month of Ramadan.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Hajj – Pilgrimage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to Mecca once in a lifetime. 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2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.theatlantic.com/static/infocus/hajj102512/h24_RTR39HX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" y="152400"/>
            <a:ext cx="8889294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885765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Saudi Arabia said the number of pilgrims </a:t>
            </a:r>
            <a:r>
              <a:rPr lang="en-US" b="1" dirty="0" smtClean="0"/>
              <a:t>in 2012  </a:t>
            </a:r>
            <a:r>
              <a:rPr lang="en-US" b="1" dirty="0"/>
              <a:t>between 3.16 to 3.65 millions, blaming the inaccuracy on the enormous number of unregistered pilgrims. </a:t>
            </a:r>
          </a:p>
        </p:txBody>
      </p:sp>
    </p:spTree>
    <p:extLst>
      <p:ext uri="{BB962C8B-B14F-4D97-AF65-F5344CB8AC3E}">
        <p14:creationId xmlns:p14="http://schemas.microsoft.com/office/powerpoint/2010/main" val="8581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Shari’ah</a:t>
            </a:r>
            <a:r>
              <a:rPr lang="en-US" dirty="0" smtClean="0">
                <a:solidFill>
                  <a:srgbClr val="FF0000"/>
                </a:solidFill>
              </a:rPr>
              <a:t> Law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Shari’ah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refers to a code of law that regulates a Muslim’s daily life.</a:t>
            </a:r>
          </a:p>
          <a:p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Shari’ah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is based on an interpretation of the Quran by Islamic scholars.</a:t>
            </a: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2" name="Picture 2" descr="http://lockdoc1.files.wordpress.com/2011/07/shariah_21.jpg?w=450&amp;h=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9959"/>
            <a:ext cx="3886200" cy="33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6172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caning of a woman who violated the dress code according to </a:t>
            </a:r>
            <a:r>
              <a:rPr lang="en-US" dirty="0" err="1" smtClean="0"/>
              <a:t>Shari’ah</a:t>
            </a:r>
            <a:r>
              <a:rPr lang="en-US" dirty="0" smtClean="0"/>
              <a:t> Law.</a:t>
            </a:r>
            <a:endParaRPr lang="en-US" dirty="0"/>
          </a:p>
        </p:txBody>
      </p:sp>
      <p:pic>
        <p:nvPicPr>
          <p:cNvPr id="5124" name="Picture 4" descr="http://ts1.mm.bing.net/images/thumbnail.aspx?q=4767513191647540&amp;id=bdd3231d29152903e922d760e8b35b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8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pic>
        <p:nvPicPr>
          <p:cNvPr id="8194" name="Picture 2" descr="http://relationshipplaybook.com/wp-content/uploads/2011/04/Looking-Back-512X384-1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1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does iconoclast refer to?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person who believes that the use of icons, or religious art, is </a:t>
            </a:r>
            <a:r>
              <a:rPr lang="en-US" sz="4400" b="1" dirty="0" smtClean="0"/>
              <a:t>idolatry</a:t>
            </a:r>
            <a:r>
              <a:rPr lang="en-US" sz="4400" dirty="0" smtClean="0"/>
              <a:t> and pursues this to its logical end – the destruction of religious art.</a:t>
            </a:r>
            <a:endParaRPr lang="en-US" sz="4400" dirty="0"/>
          </a:p>
        </p:txBody>
      </p:sp>
      <p:pic>
        <p:nvPicPr>
          <p:cNvPr id="6146" name="Picture 2" descr="File:Turkey.Göreme03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874425" cy="59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Iconoclast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Iconoclasm</a:t>
            </a:r>
            <a:r>
              <a:rPr lang="en-US" dirty="0" smtClean="0"/>
              <a:t> was a phenomenon in the Orthodox Church of the Byzantine Empire, not the Catholic Church of Western Europe.  An </a:t>
            </a:r>
            <a:r>
              <a:rPr lang="en-US" b="1" dirty="0" smtClean="0"/>
              <a:t>iconoclast</a:t>
            </a:r>
            <a:r>
              <a:rPr lang="en-US" dirty="0" smtClean="0"/>
              <a:t> believed that religious art was </a:t>
            </a:r>
            <a:r>
              <a:rPr lang="en-US" b="1" dirty="0" smtClean="0"/>
              <a:t>idolatry</a:t>
            </a:r>
            <a:r>
              <a:rPr lang="en-US" dirty="0" smtClean="0"/>
              <a:t>, or false worship.  </a:t>
            </a:r>
          </a:p>
          <a:p>
            <a:r>
              <a:rPr lang="en-US" dirty="0" smtClean="0"/>
              <a:t>Can you deduce from the map WHY </a:t>
            </a:r>
            <a:r>
              <a:rPr lang="en-US" b="1" dirty="0" smtClean="0"/>
              <a:t>iconoclasm</a:t>
            </a:r>
            <a:r>
              <a:rPr lang="en-US" dirty="0" smtClean="0"/>
              <a:t> might have taken root in the Christian East, but NOT the Christian West?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324600" cy="6324600"/>
          </a:xfrm>
        </p:spPr>
      </p:pic>
      <p:sp>
        <p:nvSpPr>
          <p:cNvPr id="5" name="Rectangle 4"/>
          <p:cNvSpPr/>
          <p:nvPr/>
        </p:nvSpPr>
        <p:spPr>
          <a:xfrm>
            <a:off x="381000" y="1524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Can you deduce from the map WHY </a:t>
            </a:r>
            <a:r>
              <a:rPr lang="en-US" sz="2800" b="1" dirty="0"/>
              <a:t>iconoclasm</a:t>
            </a:r>
            <a:r>
              <a:rPr lang="en-US" sz="2800" dirty="0"/>
              <a:t> might have taken root in the Christian East, </a:t>
            </a:r>
            <a:endParaRPr lang="en-US" sz="2800" dirty="0" smtClean="0"/>
          </a:p>
          <a:p>
            <a:pPr algn="ctr"/>
            <a:r>
              <a:rPr lang="en-US" sz="2800" dirty="0" smtClean="0"/>
              <a:t>but </a:t>
            </a:r>
            <a:r>
              <a:rPr lang="en-US" sz="2800" dirty="0"/>
              <a:t>NOT the Christian West?</a:t>
            </a:r>
          </a:p>
        </p:txBody>
      </p:sp>
    </p:spTree>
    <p:extLst>
      <p:ext uri="{BB962C8B-B14F-4D97-AF65-F5344CB8AC3E}">
        <p14:creationId xmlns:p14="http://schemas.microsoft.com/office/powerpoint/2010/main" val="25128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1295400"/>
            <a:ext cx="44196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13, lesson 1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3000" dirty="0" smtClean="0"/>
              <a:t>The First Muslims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– AP World History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4610783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Kaaba</a:t>
            </a:r>
            <a:r>
              <a:rPr lang="en-US" dirty="0" smtClean="0"/>
              <a:t>, in Mecca, Saudi Arabia, during the Hajj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93394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When?  A.D. 600</a:t>
            </a:r>
          </a:p>
          <a:p>
            <a:r>
              <a:rPr lang="en-US" sz="2400" dirty="0" smtClean="0"/>
              <a:t>Where?  Southwest Asia – Arabian Peninsula</a:t>
            </a:r>
            <a:endParaRPr lang="en-US" sz="2400" dirty="0"/>
          </a:p>
        </p:txBody>
      </p:sp>
      <p:pic>
        <p:nvPicPr>
          <p:cNvPr id="1026" name="Picture 2" descr="http://ts1.mm.bing.net/images/thumbnail.aspx?q=4784044516312856&amp;id=eb99e7e8f92f792597052fcdc9f14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524000"/>
            <a:ext cx="447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9644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religion influence the development of an empire?</a:t>
            </a:r>
          </a:p>
          <a:p>
            <a:r>
              <a:rPr lang="en-US" dirty="0" smtClean="0"/>
              <a:t>How might religious beliefs affect society, culture, and politics?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159" y="3564610"/>
            <a:ext cx="5096030" cy="32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0450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Annual Hajj.  The </a:t>
            </a:r>
            <a:r>
              <a:rPr lang="en-US" dirty="0" err="1" smtClean="0"/>
              <a:t>Kaaba</a:t>
            </a:r>
            <a:r>
              <a:rPr lang="en-US" dirty="0" smtClean="0"/>
              <a:t> is in the background of the picture.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a humble beginning of polytheists in the Arabian desert, Arab culture and religion has literally transformed much of the world.  Islam is a worldwide religion, second only to Christianity in the number of adherents.  </a:t>
            </a:r>
          </a:p>
          <a:p>
            <a:r>
              <a:rPr lang="en-US" dirty="0" smtClean="0"/>
              <a:t>And…</a:t>
            </a:r>
          </a:p>
          <a:p>
            <a:r>
              <a:rPr lang="en-US" dirty="0" smtClean="0"/>
              <a:t>There will be a quiz after this presentation.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911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sheikh</a:t>
            </a:r>
          </a:p>
          <a:p>
            <a:r>
              <a:rPr lang="en-US" dirty="0" smtClean="0"/>
              <a:t>Quran</a:t>
            </a:r>
          </a:p>
          <a:p>
            <a:r>
              <a:rPr lang="en-US" dirty="0" smtClean="0"/>
              <a:t>Muslim</a:t>
            </a:r>
          </a:p>
          <a:p>
            <a:r>
              <a:rPr lang="en-US" dirty="0" err="1" smtClean="0"/>
              <a:t>bedouin</a:t>
            </a:r>
            <a:endParaRPr lang="en-US" dirty="0" smtClean="0"/>
          </a:p>
          <a:p>
            <a:r>
              <a:rPr lang="en-US" dirty="0" smtClean="0"/>
              <a:t>Five Pillars of Islam</a:t>
            </a:r>
          </a:p>
          <a:p>
            <a:r>
              <a:rPr lang="en-US" dirty="0" err="1" smtClean="0"/>
              <a:t>shari’ah</a:t>
            </a:r>
            <a:endParaRPr lang="en-US" dirty="0" smtClean="0"/>
          </a:p>
          <a:p>
            <a:r>
              <a:rPr lang="en-US" dirty="0" smtClean="0"/>
              <a:t>Allah</a:t>
            </a:r>
          </a:p>
          <a:p>
            <a:r>
              <a:rPr lang="en-US" dirty="0" smtClean="0"/>
              <a:t>Islam</a:t>
            </a:r>
          </a:p>
          <a:p>
            <a:r>
              <a:rPr lang="en-US" dirty="0" err="1" smtClean="0"/>
              <a:t>Hijrah</a:t>
            </a:r>
            <a:endParaRPr lang="en-US" dirty="0" smtClean="0"/>
          </a:p>
          <a:p>
            <a:r>
              <a:rPr lang="en-US" dirty="0" smtClean="0"/>
              <a:t>hajj</a:t>
            </a:r>
          </a:p>
          <a:p>
            <a:r>
              <a:rPr lang="en-US" dirty="0" smtClean="0"/>
              <a:t>polytheistic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7912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Blue Mosque, Istanbul, Turkey</a:t>
            </a:r>
            <a:endParaRPr lang="en-US" sz="2000" dirty="0"/>
          </a:p>
        </p:txBody>
      </p:sp>
      <p:pic>
        <p:nvPicPr>
          <p:cNvPr id="2050" name="Picture 2" descr="http://www.hotels-and-beach-resorts.com/wp-content/uploads/2012/04/blue-mosque-istanb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Arabs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A.D. 600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Arabs are a Semitic language speaking people, like the Israelites.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They lived on the Arabian Peninsula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(present day Saudi Arabia &amp; Yemen) and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lived a nomadic, pastoral lifestyle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Arab society was tribal, with each tribe ruled by a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sheikh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Arabs – A.D. 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But you ask:  “How could the Arabs live a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nomadic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lifestyle, which involves moving about, in a hostile, harsh, desert environment?”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secret was …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domestication of the humble camel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. 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in Arabia between 3000 – 2500 B.C.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Opened up much of the desert to                                                 the Arab nomads and expanded                                                trade routes into formerly                                                    impassable regions.  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74" name="Picture 2" descr="Camels, Sahara Desert, Lib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56014"/>
            <a:ext cx="3200400" cy="24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Early Arabs – Before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71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Before Islam, most Arabs were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polytheistic</a:t>
            </a:r>
            <a:endParaRPr lang="en-US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Allah was a chief god among many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Symbolized by a sacred stone.  Each tribe had their own sacred stone.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Black Stone, a massive black meteorite, was worshiped by ALL tribes in common.  It’s shrine in Mecca was (and is) called the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Kaaba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Arabian Peninsula became a nexus for trade in times when the usual trade routes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Silk Road) became dangerous.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5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Life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was of the merchant class, married to an older, wealthy widow.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Claimed revelations from God through the angel Gabriel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 claimed to be the final prophet in a line of prophets including Moses and Jesus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Muslim’s have a very different understanding of Jesus than Christians do.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a38c7a09-2f7a-4fec-ade2-5891ebe1dae4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879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Bellringer, February 9th </vt:lpstr>
      <vt:lpstr>Chapter 13, lesson 1 The First Muslims</vt:lpstr>
      <vt:lpstr>Essential Questions</vt:lpstr>
      <vt:lpstr>Why does it matter?</vt:lpstr>
      <vt:lpstr>Lesson Vocabulary</vt:lpstr>
      <vt:lpstr>The Arabs – A.D. 600</vt:lpstr>
      <vt:lpstr>The Arabs – A.D. 600</vt:lpstr>
      <vt:lpstr>Early Arabs – Before Islam</vt:lpstr>
      <vt:lpstr>The Life of Muhammad</vt:lpstr>
      <vt:lpstr>The Life of Muhammad</vt:lpstr>
      <vt:lpstr>The Life of Muhammad</vt:lpstr>
      <vt:lpstr>The Teachings of Muhammad</vt:lpstr>
      <vt:lpstr>PowerPoint Presentation</vt:lpstr>
      <vt:lpstr>Shari’ah Law</vt:lpstr>
      <vt:lpstr>Looking back…</vt:lpstr>
      <vt:lpstr>PowerPoint Presentation</vt:lpstr>
      <vt:lpstr>Iconoclast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89</cp:revision>
  <dcterms:created xsi:type="dcterms:W3CDTF">2011-09-07T19:17:10Z</dcterms:created>
  <dcterms:modified xsi:type="dcterms:W3CDTF">2015-02-09T19:13:39Z</dcterms:modified>
</cp:coreProperties>
</file>