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2" r:id="rId3"/>
    <p:sldId id="312" r:id="rId4"/>
    <p:sldId id="315" r:id="rId5"/>
    <p:sldId id="258" r:id="rId6"/>
    <p:sldId id="327" r:id="rId7"/>
    <p:sldId id="328" r:id="rId8"/>
    <p:sldId id="329" r:id="rId9"/>
    <p:sldId id="330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C423-7F47-4953-91C8-F779F690CD9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5181600" cy="4800601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1, lesson 1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000" dirty="0" smtClean="0"/>
              <a:t>The World of the Romans</a:t>
            </a:r>
            <a:endParaRPr lang="en-US" sz="2600" dirty="0" smtClean="0">
              <a:solidFill>
                <a:srgbClr val="002060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685800"/>
          </a:xfrm>
          <a:noFill/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Mr. Wyka - World History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5264" y="2133600"/>
            <a:ext cx="3321536" cy="129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873" y="500777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Roman “Turtle” Formation </a:t>
            </a:r>
            <a:endParaRPr lang="en-US" dirty="0"/>
          </a:p>
        </p:txBody>
      </p:sp>
      <p:pic>
        <p:nvPicPr>
          <p:cNvPr id="1026" name="Picture 2" descr="http://www.hellenica.de/Rom/Militaer/Testud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456" y="2133600"/>
            <a:ext cx="3283594" cy="280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349447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When?  264 B.C. – A.D. 476</a:t>
            </a:r>
          </a:p>
          <a:p>
            <a:r>
              <a:rPr lang="en-US" sz="2400" dirty="0" smtClean="0"/>
              <a:t>Where?  Europe and the </a:t>
            </a:r>
            <a:r>
              <a:rPr lang="en-US" sz="2400" dirty="0" err="1" smtClean="0"/>
              <a:t>Mediterannean</a:t>
            </a:r>
            <a:r>
              <a:rPr lang="en-US" sz="2400" dirty="0" smtClean="0"/>
              <a:t> Sea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16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goal of this presentation is to give you a strong background before we move forward.  </a:t>
            </a:r>
          </a:p>
          <a:p>
            <a:pPr marL="0" indent="0">
              <a:buNone/>
            </a:pPr>
            <a:r>
              <a:rPr lang="en-US" dirty="0" smtClean="0"/>
              <a:t>Please pay careful attention.  </a:t>
            </a:r>
          </a:p>
          <a:p>
            <a:pPr marL="0" indent="0">
              <a:buNone/>
            </a:pPr>
            <a:r>
              <a:rPr lang="en-US" dirty="0" smtClean="0"/>
              <a:t>For note taking, just write down and words or concepts you don’t understand or have a question about and bring them up for discussion.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impact did Rome have on Western Civilization?</a:t>
            </a:r>
            <a:endParaRPr lang="en-US" dirty="0"/>
          </a:p>
        </p:txBody>
      </p:sp>
      <p:pic>
        <p:nvPicPr>
          <p:cNvPr id="2050" name="Picture 2" descr="http://ts1.mm.bing.net/th?id=H.4662793698805824&amp;pid=1.7&amp;w=259&amp;h=188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4495800" cy="326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4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733800" cy="3810000"/>
          </a:xfrm>
        </p:spPr>
        <p:txBody>
          <a:bodyPr/>
          <a:lstStyle/>
          <a:p>
            <a:r>
              <a:rPr lang="en-US" dirty="0" smtClean="0"/>
              <a:t>Procurator</a:t>
            </a:r>
          </a:p>
          <a:p>
            <a:r>
              <a:rPr lang="en-US" dirty="0" smtClean="0"/>
              <a:t>republic</a:t>
            </a:r>
          </a:p>
          <a:p>
            <a:r>
              <a:rPr lang="en-US" dirty="0" smtClean="0"/>
              <a:t>Octavian</a:t>
            </a:r>
          </a:p>
          <a:p>
            <a:r>
              <a:rPr lang="en-US" dirty="0" smtClean="0"/>
              <a:t>Caesar</a:t>
            </a:r>
          </a:p>
          <a:p>
            <a:r>
              <a:rPr lang="en-US" dirty="0" smtClean="0"/>
              <a:t>Carthage</a:t>
            </a:r>
          </a:p>
          <a:p>
            <a:r>
              <a:rPr lang="en-US" dirty="0" smtClean="0"/>
              <a:t>Julius Caesar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5791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Christian Catacomb, Budapest, Hungary</a:t>
            </a:r>
            <a:endParaRPr lang="en-US" dirty="0"/>
          </a:p>
        </p:txBody>
      </p:sp>
      <p:pic>
        <p:nvPicPr>
          <p:cNvPr id="1026" name="Picture 2" descr="http://someinterestingfacts.net/wp-content/uploads/2013/01/Colosseum-in-Ancient-R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4800600" cy="326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26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Rome becomes a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 people of the little village of Rome expanded throughout Italy between 509 B.C. and 264 B.C. 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They united almost all of Italy.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This was the time of the Roman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Republic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Rome wasn’t ruled by a king, but by a group of privileged noblemen.  This is called on oligarchy.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5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Rome becomes master of the Mediterranean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399"/>
            <a:ext cx="8382000" cy="47244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Rome fought a war against Carthage for mastery of the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Meditteranean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And won!</a:t>
            </a:r>
          </a:p>
        </p:txBody>
      </p:sp>
      <p:pic>
        <p:nvPicPr>
          <p:cNvPr id="3074" name="Picture 2" descr="http://ts4.mm.bing.net/th?id=H.4686940020605439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367597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ible-history.com/rome/map_punic_war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332" y="2438400"/>
            <a:ext cx="460611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Military Leaders Gain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Military leaders such as Pompey, Crassus, and Julius Caesar fought bloody civil wars to gain control of Rome. 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Octavian, a general, finally defeated a coalition of forces under Marc Antony and Cleopatra of Egypt and grabbed sole power of Rome.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 Senate named him Augustus.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Augustus (Octavian) became the first emperor of Rome.  </a:t>
            </a:r>
            <a:endParaRPr lang="en-US" b="1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Roman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Political ideas – Republic, stability, citizenship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Roads, roads, and more roads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Law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Romance Languages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Architecture – archway, Circus Maximus, concrete,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aquaducts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Preserved the art and legacy of Greece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Constantine declared official tolerance of other religions.  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Decline and Fall of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Civil Wars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Constant invasions by Germanic and other barbarians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Brutal taxation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Slavery 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Caused unemployment                                                                  of the lower classes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Western Rome fell in                                                                A.D. 476 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5122" name="Picture 2" descr="http://thorhistory.weebly.com/uploads/1/3/3/8/13386351/germanic_invasions_of_rom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95600"/>
            <a:ext cx="4678813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0f54b107-1ef7-460d-8e80-440b2f8d9504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331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1, lesson 1 The World of the Romans</vt:lpstr>
      <vt:lpstr>PowerPoint Presentation</vt:lpstr>
      <vt:lpstr>Essential Questions</vt:lpstr>
      <vt:lpstr>Lesson Vocabulary</vt:lpstr>
      <vt:lpstr>Rome becomes a Power</vt:lpstr>
      <vt:lpstr>Rome becomes master of the Mediterranean Sea</vt:lpstr>
      <vt:lpstr>Military Leaders Gain Power</vt:lpstr>
      <vt:lpstr>Roman Legacy</vt:lpstr>
      <vt:lpstr>Decline and Fall of Rome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Review  (review – noun - a looking at or looking over again)</dc:title>
  <dc:creator>cit-sysop</dc:creator>
  <cp:lastModifiedBy>cit-sysop</cp:lastModifiedBy>
  <cp:revision>61</cp:revision>
  <dcterms:created xsi:type="dcterms:W3CDTF">2011-09-07T19:17:10Z</dcterms:created>
  <dcterms:modified xsi:type="dcterms:W3CDTF">2013-08-25T19:46:15Z</dcterms:modified>
</cp:coreProperties>
</file>