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2" r:id="rId5"/>
    <p:sldId id="263" r:id="rId6"/>
    <p:sldId id="260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0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4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8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7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0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8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4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2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8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F323-7F85-4595-A650-23066C88DCD9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90A5-0459-4C6E-8769-A6158FD8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914400"/>
          </a:xfrm>
        </p:spPr>
        <p:txBody>
          <a:bodyPr/>
          <a:lstStyle/>
          <a:p>
            <a:r>
              <a:rPr lang="en-US" dirty="0" err="1"/>
              <a:t>Bellringer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77200" cy="42672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Begin BEFORE the tardy bell rings.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Pick up a brown </a:t>
            </a:r>
            <a:r>
              <a:rPr lang="en-US" i="1" dirty="0">
                <a:solidFill>
                  <a:schemeClr val="tx2"/>
                </a:solidFill>
              </a:rPr>
              <a:t>World History &amp; Geography </a:t>
            </a:r>
            <a:r>
              <a:rPr lang="en-US" dirty="0">
                <a:solidFill>
                  <a:schemeClr val="tx2"/>
                </a:solidFill>
              </a:rPr>
              <a:t>book from the bookshelf and read chapter 14.1, pages 247-255.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 you read, create a comparison / contrast chart with three columns: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Ming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Both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Qing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Fill out your chart as you read.  I recommend you turn your paper sideways (landscape) 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0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Mr. </a:t>
            </a:r>
            <a:r>
              <a:rPr lang="en-US" dirty="0" err="1"/>
              <a:t>Wyka’s</a:t>
            </a:r>
            <a:r>
              <a:rPr lang="en-US" dirty="0"/>
              <a:t> AP World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Comparing the Chinese Dynasties</a:t>
            </a:r>
          </a:p>
          <a:p>
            <a:r>
              <a:rPr lang="en-US" b="1" dirty="0">
                <a:solidFill>
                  <a:srgbClr val="C00000"/>
                </a:solidFill>
              </a:rPr>
              <a:t>Ming vs. Qing</a:t>
            </a:r>
          </a:p>
        </p:txBody>
      </p:sp>
    </p:spTree>
    <p:extLst>
      <p:ext uri="{BB962C8B-B14F-4D97-AF65-F5344CB8AC3E}">
        <p14:creationId xmlns:p14="http://schemas.microsoft.com/office/powerpoint/2010/main" val="110860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81600"/>
            <a:ext cx="3124200" cy="1171514"/>
          </a:xfrm>
        </p:spPr>
        <p:txBody>
          <a:bodyPr>
            <a:normAutofit/>
          </a:bodyPr>
          <a:lstStyle/>
          <a:p>
            <a:r>
              <a:rPr lang="en-US" sz="3200" dirty="0"/>
              <a:t>Qing Empire</a:t>
            </a:r>
            <a:br>
              <a:rPr lang="en-US" sz="3200" dirty="0"/>
            </a:br>
            <a:r>
              <a:rPr lang="en-US" sz="3200" dirty="0"/>
              <a:t>1644 to 1912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04800"/>
            <a:ext cx="3652234" cy="1828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Ming Empire</a:t>
            </a:r>
          </a:p>
          <a:p>
            <a:pPr marL="0" indent="0" algn="ctr">
              <a:buNone/>
            </a:pPr>
            <a:r>
              <a:rPr lang="en-US" dirty="0"/>
              <a:t>1368 to 1644</a:t>
            </a:r>
          </a:p>
        </p:txBody>
      </p:sp>
      <p:pic>
        <p:nvPicPr>
          <p:cNvPr id="1026" name="Picture 2" descr="http://img2.findthebest.com/sites/default/files/701/media/images/Qing_Empire_573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434" y="3127882"/>
            <a:ext cx="5029200" cy="372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2.findthebest.com/sites/default/files/701/media/images/Ming_Empire_573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" y="19372"/>
            <a:ext cx="3877159" cy="515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800600" y="1600200"/>
            <a:ext cx="3124200" cy="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43000" y="6324600"/>
            <a:ext cx="2514600" cy="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31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18" y="228601"/>
            <a:ext cx="8534782" cy="628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83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444" y="762000"/>
            <a:ext cx="959347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30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7155283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08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Your Task 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a comparison/contrast essay on the Ming and Qing dynasties.</a:t>
            </a:r>
          </a:p>
          <a:p>
            <a:r>
              <a:rPr lang="en-US" dirty="0"/>
              <a:t>Your essay must</a:t>
            </a:r>
          </a:p>
          <a:p>
            <a:pPr marL="457200" lvl="1" indent="0">
              <a:buNone/>
            </a:pPr>
            <a:r>
              <a:rPr lang="en-US" dirty="0"/>
              <a:t>10 pts. Be at least 400 words</a:t>
            </a:r>
          </a:p>
          <a:p>
            <a:pPr marL="457200" lvl="1" indent="0">
              <a:buNone/>
            </a:pPr>
            <a:r>
              <a:rPr lang="en-US" dirty="0"/>
              <a:t>10 pts.  Be factually accurate</a:t>
            </a:r>
          </a:p>
          <a:p>
            <a:pPr marL="457200" lvl="1" indent="0">
              <a:buNone/>
            </a:pPr>
            <a:r>
              <a:rPr lang="en-US" dirty="0"/>
              <a:t>25 pts. Include a minimum of 4 points of similarity</a:t>
            </a:r>
          </a:p>
          <a:p>
            <a:pPr marL="457200" lvl="1" indent="0">
              <a:buNone/>
            </a:pPr>
            <a:r>
              <a:rPr lang="en-US" dirty="0"/>
              <a:t>25 pts. Include a minimum of 4 points of difference</a:t>
            </a:r>
          </a:p>
          <a:p>
            <a:pPr marL="457200" lvl="1" indent="0">
              <a:buNone/>
            </a:pPr>
            <a:r>
              <a:rPr lang="en-US" dirty="0"/>
              <a:t>10 pts. Include the role of women in each dynasty</a:t>
            </a:r>
          </a:p>
          <a:p>
            <a:pPr marL="457200" lvl="1" indent="0">
              <a:buNone/>
            </a:pPr>
            <a:r>
              <a:rPr lang="en-US" dirty="0"/>
              <a:t>20 pts.  Describe the reasons for the fall of each dynasty and what each dynasty was replaced with</a:t>
            </a:r>
          </a:p>
        </p:txBody>
      </p:sp>
    </p:spTree>
    <p:extLst>
      <p:ext uri="{BB962C8B-B14F-4D97-AF65-F5344CB8AC3E}">
        <p14:creationId xmlns:p14="http://schemas.microsoft.com/office/powerpoint/2010/main" val="350890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14 (</a:t>
            </a:r>
            <a:r>
              <a:rPr lang="en-US" dirty="0" err="1"/>
              <a:t>pg</a:t>
            </a:r>
            <a:r>
              <a:rPr lang="en-US" dirty="0"/>
              <a:t> 247 +) of the World History &amp; Geography textbook.</a:t>
            </a:r>
          </a:p>
          <a:p>
            <a:r>
              <a:rPr lang="en-US" dirty="0"/>
              <a:t>Chapter 26 of the AP Traditions textbook, pages 572 + and 574 +.</a:t>
            </a:r>
          </a:p>
          <a:p>
            <a:r>
              <a:rPr lang="en-US" dirty="0"/>
              <a:t>Chapter 20 of the AMSCO </a:t>
            </a:r>
            <a:r>
              <a:rPr lang="en-US"/>
              <a:t>review book</a:t>
            </a:r>
            <a:endParaRPr lang="en-US" dirty="0"/>
          </a:p>
          <a:p>
            <a:r>
              <a:rPr lang="en-US" dirty="0"/>
              <a:t>Your notes from Mr. </a:t>
            </a:r>
            <a:r>
              <a:rPr lang="en-US" dirty="0" err="1"/>
              <a:t>Wyka’s</a:t>
            </a:r>
            <a:r>
              <a:rPr lang="en-US" dirty="0"/>
              <a:t> lecture.</a:t>
            </a:r>
          </a:p>
        </p:txBody>
      </p:sp>
    </p:spTree>
    <p:extLst>
      <p:ext uri="{BB962C8B-B14F-4D97-AF65-F5344CB8AC3E}">
        <p14:creationId xmlns:p14="http://schemas.microsoft.com/office/powerpoint/2010/main" val="243107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213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Bellringer </vt:lpstr>
      <vt:lpstr>Mr. Wyka’s AP World History</vt:lpstr>
      <vt:lpstr>Qing Empire 1644 to 1912</vt:lpstr>
      <vt:lpstr>PowerPoint Presentation</vt:lpstr>
      <vt:lpstr>PowerPoint Presentation</vt:lpstr>
      <vt:lpstr>PowerPoint Presentation</vt:lpstr>
      <vt:lpstr>Your Task Now…</vt:lpstr>
      <vt:lpstr>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Wyka’s AP World History</dc:title>
  <dc:creator>cit-sysop</dc:creator>
  <cp:lastModifiedBy>Wyka, Michael</cp:lastModifiedBy>
  <cp:revision>8</cp:revision>
  <dcterms:created xsi:type="dcterms:W3CDTF">2014-11-20T22:40:04Z</dcterms:created>
  <dcterms:modified xsi:type="dcterms:W3CDTF">2016-04-08T14:17:42Z</dcterms:modified>
</cp:coreProperties>
</file>