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12" r:id="rId3"/>
    <p:sldId id="313" r:id="rId4"/>
    <p:sldId id="314" r:id="rId5"/>
    <p:sldId id="315" r:id="rId6"/>
    <p:sldId id="258" r:id="rId7"/>
    <p:sldId id="330" r:id="rId8"/>
    <p:sldId id="327" r:id="rId9"/>
    <p:sldId id="317" r:id="rId10"/>
    <p:sldId id="331" r:id="rId11"/>
    <p:sldId id="328" r:id="rId12"/>
    <p:sldId id="329" r:id="rId13"/>
    <p:sldId id="292" r:id="rId14"/>
    <p:sldId id="301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A181-A8D5-430E-97C2-F1EE56D47DDD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EFEBC-98E9-441D-86D0-36C8961AD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9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EFEBC-98E9-441D-86D0-36C8961ADA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0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C423-7F47-4953-91C8-F779F690CD96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5181600" cy="4800601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2, lesson 4</a:t>
            </a:r>
            <a:r>
              <a:rPr lang="en-US" sz="3900" dirty="0"/>
              <a:t/>
            </a:r>
            <a:br>
              <a:rPr lang="en-US" sz="3900" dirty="0"/>
            </a:br>
            <a:r>
              <a:rPr lang="en-US" sz="3000" dirty="0" smtClean="0"/>
              <a:t>The Age of Charlemagne</a:t>
            </a:r>
            <a:endParaRPr lang="en-US" sz="2600" dirty="0" smtClean="0">
              <a:solidFill>
                <a:srgbClr val="00206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685800"/>
          </a:xfrm>
          <a:noFill/>
          <a:ln>
            <a:noFill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Mr. Wyka - World History Honors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29746" y="534944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Charles the Great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4933949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When?  A.D. 768 to 814</a:t>
            </a:r>
          </a:p>
          <a:p>
            <a:r>
              <a:rPr lang="en-US" sz="2400" dirty="0" smtClean="0"/>
              <a:t>Where?  Europe</a:t>
            </a:r>
            <a:endParaRPr lang="en-US" sz="2400" dirty="0"/>
          </a:p>
        </p:txBody>
      </p:sp>
      <p:pic>
        <p:nvPicPr>
          <p:cNvPr id="1026" name="Picture 2" descr="http://theophilogue.files.wordpress.com/2009/10/a01_charlemagnebust-p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96" y="1219200"/>
            <a:ext cx="2857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162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The Carolingian Empire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3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Charles Martel’s son, Pepin, assumed the kingship and the last of the Merovingian kings retired to a monastery.  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Upon his death, Pepin’s son Charles, assumed the throne in A.D. 768 and ruled until 814.  </a:t>
            </a:r>
            <a:endParaRPr lang="en-US" dirty="0">
              <a:latin typeface="Aparajita" pitchFamily="34" charset="0"/>
              <a:cs typeface="Aparajita" pitchFamily="34" charset="0"/>
            </a:endParaRPr>
          </a:p>
          <a:p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971800"/>
            <a:ext cx="2971800" cy="3501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715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Charles and Alcuin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33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The Carolingian Empire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7774"/>
            <a:ext cx="7848599" cy="542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2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The Carolingian Empire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679874" cy="30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12" y="4313414"/>
            <a:ext cx="5200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8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4850"/>
            <a:ext cx="8458200" cy="1809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800" dirty="0" smtClean="0"/>
              <a:t>In Germanic law, the term for the amount paid by a wrongdoer to the family of a person he or she had injured or killed:</a:t>
            </a:r>
            <a:endParaRPr lang="en-US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6670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wergild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1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08" y="762000"/>
            <a:ext cx="8392391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smtClean="0"/>
              <a:t>A means of determining guilt in Germanic law based on a physical trial (</a:t>
            </a:r>
            <a:r>
              <a:rPr lang="en-US" sz="3400" dirty="0" err="1" smtClean="0"/>
              <a:t>ie</a:t>
            </a:r>
            <a:r>
              <a:rPr lang="en-US" sz="3400" dirty="0" smtClean="0"/>
              <a:t>. holding a red hot iron) in which it was believed that divine forces would intervene on behalf of the innocent, not allowing an innocent person to be harmed.  </a:t>
            </a:r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205882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Ordeal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44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religion impact a culture?</a:t>
            </a:r>
          </a:p>
          <a:p>
            <a:r>
              <a:rPr lang="en-US" dirty="0" smtClean="0"/>
              <a:t>What factors lead to the rise and fall of empires?  (Specifically for this unit, what factors led to the rise and fall of Charlemagne's empire?)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6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Although Christianity was becoming the dominant religion in Europe during the Early Middle Ages, Germanic tribes became the dominant political force.  Ultimately a new empire emerged that was linked to the idea of a lasting Roman Empire. 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7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nowledgequestmaps.com/images/CharlemagneT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61" y="644236"/>
            <a:ext cx="7219527" cy="539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18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441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Lesson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190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wergild</a:t>
            </a:r>
          </a:p>
          <a:p>
            <a:r>
              <a:rPr lang="en-US" dirty="0" smtClean="0"/>
              <a:t>ordeal</a:t>
            </a:r>
          </a:p>
          <a:p>
            <a:r>
              <a:rPr lang="en-US" dirty="0" smtClean="0"/>
              <a:t>excluded</a:t>
            </a:r>
          </a:p>
          <a:p>
            <a:r>
              <a:rPr lang="en-US" dirty="0" smtClean="0"/>
              <a:t>ensure</a:t>
            </a:r>
          </a:p>
          <a:p>
            <a:r>
              <a:rPr lang="en-US" dirty="0" smtClean="0"/>
              <a:t>Clovis</a:t>
            </a:r>
          </a:p>
          <a:p>
            <a:r>
              <a:rPr lang="en-US" dirty="0" smtClean="0"/>
              <a:t>Renaissance</a:t>
            </a:r>
          </a:p>
          <a:p>
            <a:r>
              <a:rPr lang="en-US" dirty="0" smtClean="0"/>
              <a:t>Charles Martel</a:t>
            </a:r>
          </a:p>
          <a:p>
            <a:r>
              <a:rPr lang="en-US" dirty="0" smtClean="0"/>
              <a:t>Charlemagne</a:t>
            </a:r>
          </a:p>
          <a:p>
            <a:r>
              <a:rPr lang="en-US" dirty="0" smtClean="0"/>
              <a:t>Battle of Tours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57912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Charles Martel at the Battle of Tours, A.D. 732</a:t>
            </a:r>
            <a:endParaRPr lang="en-US" sz="2000" dirty="0"/>
          </a:p>
        </p:txBody>
      </p:sp>
      <p:pic>
        <p:nvPicPr>
          <p:cNvPr id="3074" name="Picture 2" descr="http://www.france-spiritualites.fr/images/personnages/charles-mart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36" y="533400"/>
            <a:ext cx="397853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26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The New Germanic Kingdoms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001000" cy="540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3770434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textbook page 34 for a map of Germanic territories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54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Germanic Kingdoms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8621"/>
            <a:ext cx="8575534" cy="2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67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022251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Kingdom of the Franks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4343400" cy="220980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parajita" pitchFamily="34" charset="0"/>
                <a:cs typeface="Aparajita" pitchFamily="34" charset="0"/>
              </a:rPr>
              <a:t>Only one of the German                                              state proved long lasting,                                                           the kingdom of the Franks.  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" y="4191000"/>
            <a:ext cx="853439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3.bp.blogspot.com/_drsACX1RqfU/TTe10K3RoHI/AAAAAAAAFgA/LXwniQriThI/s1600/Baptism+of+King+Clovis+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98" y="1066800"/>
            <a:ext cx="4119702" cy="313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65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The Carolingian Empire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In the early 700s, the Muslims who had recently taken over the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Iberian Peninsula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crossed the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Pyrenees Mountains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into France.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The Frankish kings proved inept against this threat.  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The mayor of the palace, Charles the Bastard, gathered as many Frankish knights, warriors, and peasants as he could and met the invaders at Tours.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Although outnumbered, the Franks prevailed and pushed the Islamic army back to Spain.  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After this, Charles the Bastard gained a new name – Charles Martel, or Hammer.  </a:t>
            </a:r>
            <a:endParaRPr lang="en-US" dirty="0">
              <a:latin typeface="Aparajita" pitchFamily="34" charset="0"/>
              <a:cs typeface="Aparajita" pitchFamily="34" charset="0"/>
            </a:endParaRPr>
          </a:p>
          <a:p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6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237158a8-9b74-42ad-9b46-c2eb9d34927e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400</Words>
  <Application>Microsoft Office PowerPoint</Application>
  <PresentationFormat>On-screen Show (4:3)</PresentationFormat>
  <Paragraphs>43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Chapter 2, lesson 4 The Age of Charlemagne</vt:lpstr>
      <vt:lpstr>Essential Questions</vt:lpstr>
      <vt:lpstr>Why does it matter?</vt:lpstr>
      <vt:lpstr>PowerPoint Presentation</vt:lpstr>
      <vt:lpstr>Lesson Vocabulary</vt:lpstr>
      <vt:lpstr>The New Germanic Kingdoms</vt:lpstr>
      <vt:lpstr>The New Germanic Kingdoms</vt:lpstr>
      <vt:lpstr>The Kingdom of the Franks</vt:lpstr>
      <vt:lpstr>The Carolingian Empire</vt:lpstr>
      <vt:lpstr>The Carolingian Empire</vt:lpstr>
      <vt:lpstr>The Carolingian Empire</vt:lpstr>
      <vt:lpstr>The Carolingian Empire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Two Review  (review – noun - a looking at or looking over again)</dc:title>
  <dc:creator>cit-sysop</dc:creator>
  <cp:lastModifiedBy>cit-sysop</cp:lastModifiedBy>
  <cp:revision>75</cp:revision>
  <dcterms:created xsi:type="dcterms:W3CDTF">2011-09-07T19:17:10Z</dcterms:created>
  <dcterms:modified xsi:type="dcterms:W3CDTF">2012-09-05T20:23:26Z</dcterms:modified>
</cp:coreProperties>
</file>