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7" r:id="rId2"/>
    <p:sldId id="312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</p:sldIdLst>
  <p:sldSz cx="9144000" cy="6858000" type="screen4x3"/>
  <p:notesSz cx="7010400" cy="92360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4" d="100"/>
          <a:sy n="74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C1E7-CA39-4B98-81BB-EEC7D4A296C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1F4E-DBD1-4EE4-88A2-458A0F817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Age of Islam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Review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World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5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4"/>
            </a:pPr>
            <a:r>
              <a:rPr lang="en-US" dirty="0" smtClean="0"/>
              <a:t>The </a:t>
            </a:r>
            <a:r>
              <a:rPr lang="en-US" dirty="0"/>
              <a:t>journey from Mecca to Medina in A.D. 622 is known as the </a:t>
            </a:r>
            <a:r>
              <a:rPr lang="en-US" u="sng" dirty="0" err="1" smtClean="0"/>
              <a:t>Hijrah</a:t>
            </a:r>
            <a:r>
              <a:rPr lang="en-US" dirty="0" smtClean="0"/>
              <a:t> . </a:t>
            </a:r>
          </a:p>
          <a:p>
            <a:pPr marL="0" indent="0">
              <a:buNone/>
            </a:pPr>
            <a:r>
              <a:rPr lang="en-US" dirty="0" smtClean="0"/>
              <a:t>15</a:t>
            </a:r>
            <a:r>
              <a:rPr lang="en-US" dirty="0"/>
              <a:t>.  The beginning of the Islamic calendar is dated from what event?  </a:t>
            </a:r>
            <a:r>
              <a:rPr lang="en-US" u="sng" dirty="0" err="1" smtClean="0"/>
              <a:t>Hijrah</a:t>
            </a:r>
            <a:endParaRPr lang="en-US" u="sng" dirty="0"/>
          </a:p>
          <a:p>
            <a:pPr marL="514350" indent="-514350">
              <a:buAutoNum type="arabicPeriod" startAt="16"/>
            </a:pPr>
            <a:r>
              <a:rPr lang="en-US" dirty="0" smtClean="0"/>
              <a:t>True </a:t>
            </a:r>
            <a:r>
              <a:rPr lang="en-US" dirty="0"/>
              <a:t>or False.  Muhammad was a religious leader, but not a political or military leader.  </a:t>
            </a:r>
            <a:endParaRPr lang="en-US" dirty="0" smtClean="0"/>
          </a:p>
          <a:p>
            <a:pPr lvl="1"/>
            <a:r>
              <a:rPr lang="en-US" sz="3200" dirty="0" smtClean="0"/>
              <a:t>False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2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 startAt="17"/>
            </a:pPr>
            <a:r>
              <a:rPr lang="en-US" dirty="0" smtClean="0"/>
              <a:t>Islam </a:t>
            </a:r>
            <a:r>
              <a:rPr lang="en-US" dirty="0"/>
              <a:t>is monotheistic.  What does that mean?  </a:t>
            </a:r>
            <a:endParaRPr lang="en-US" dirty="0" smtClean="0"/>
          </a:p>
          <a:p>
            <a:r>
              <a:rPr lang="en-US" dirty="0" smtClean="0"/>
              <a:t>Islam teaches that there is only One God.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18.  What are the five pillars of Islam (English please):</a:t>
            </a:r>
          </a:p>
          <a:p>
            <a:pPr marL="0" indent="0">
              <a:buNone/>
            </a:pPr>
            <a:r>
              <a:rPr lang="en-US" dirty="0"/>
              <a:t>     1.  </a:t>
            </a:r>
            <a:r>
              <a:rPr lang="en-US" dirty="0" smtClean="0"/>
              <a:t>True Belief 		2</a:t>
            </a:r>
            <a:r>
              <a:rPr lang="en-US" dirty="0"/>
              <a:t>.  </a:t>
            </a:r>
            <a:r>
              <a:rPr lang="en-US" dirty="0" err="1" smtClean="0"/>
              <a:t>Pilgriimage</a:t>
            </a:r>
            <a:r>
              <a:rPr lang="en-US" dirty="0" smtClean="0"/>
              <a:t> – Hajj                              	3</a:t>
            </a:r>
            <a:r>
              <a:rPr lang="en-US" dirty="0"/>
              <a:t>.  </a:t>
            </a:r>
            <a:r>
              <a:rPr lang="en-US" dirty="0" smtClean="0"/>
              <a:t>Fasting during Ramadan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4.  </a:t>
            </a:r>
            <a:r>
              <a:rPr lang="en-US" dirty="0" smtClean="0"/>
              <a:t>Prayer (5 times daily)    5</a:t>
            </a:r>
            <a:r>
              <a:rPr lang="en-US" dirty="0"/>
              <a:t>.  </a:t>
            </a:r>
            <a:r>
              <a:rPr lang="en-US" dirty="0" smtClean="0"/>
              <a:t>Charity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19.  What is Arabic word for the pilgrimage to Mecca Muslims must take once in their lifetimes?  </a:t>
            </a:r>
            <a:r>
              <a:rPr lang="en-US" u="sng" dirty="0" smtClean="0"/>
              <a:t>The Hajj.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20.  Would an </a:t>
            </a:r>
            <a:r>
              <a:rPr lang="en-US" b="1" dirty="0"/>
              <a:t>iconoclast</a:t>
            </a:r>
            <a:r>
              <a:rPr lang="en-US" dirty="0"/>
              <a:t> be “ok” with a religious statue?  </a:t>
            </a:r>
            <a:r>
              <a:rPr lang="en-US" dirty="0" smtClean="0"/>
              <a:t>	</a:t>
            </a:r>
            <a:r>
              <a:rPr lang="en-US" u="sng" dirty="0" smtClean="0"/>
              <a:t>Absolutely Not!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21.  What’s a </a:t>
            </a:r>
            <a:r>
              <a:rPr lang="en-US" b="1" dirty="0"/>
              <a:t>caliph</a:t>
            </a:r>
            <a:r>
              <a:rPr lang="en-US" dirty="0"/>
              <a:t>?  </a:t>
            </a:r>
          </a:p>
          <a:p>
            <a:pPr marL="0" indent="0">
              <a:buNone/>
            </a:pPr>
            <a:r>
              <a:rPr lang="en-US" dirty="0"/>
              <a:t>     a.  The successor to Herb </a:t>
            </a:r>
            <a:r>
              <a:rPr lang="en-US" dirty="0" err="1"/>
              <a:t>Froman’s</a:t>
            </a:r>
            <a:r>
              <a:rPr lang="en-US" dirty="0"/>
              <a:t> sausage empire.  </a:t>
            </a:r>
          </a:p>
          <a:p>
            <a:pPr marL="0" indent="0">
              <a:buNone/>
            </a:pPr>
            <a:r>
              <a:rPr lang="en-US" dirty="0"/>
              <a:t>     b.  The spiritual leader of all of Islam</a:t>
            </a:r>
          </a:p>
          <a:p>
            <a:pPr marL="0" indent="0">
              <a:buNone/>
            </a:pPr>
            <a:r>
              <a:rPr lang="en-US" dirty="0"/>
              <a:t>     c.  The king of the Arabs</a:t>
            </a:r>
          </a:p>
          <a:p>
            <a:pPr marL="0" indent="0">
              <a:buNone/>
            </a:pPr>
            <a:r>
              <a:rPr lang="en-US" dirty="0"/>
              <a:t>     d.  Religious and political successor to Muhammad</a:t>
            </a:r>
          </a:p>
          <a:p>
            <a:pPr marL="0" indent="0">
              <a:buNone/>
            </a:pPr>
            <a:r>
              <a:rPr lang="en-US" dirty="0"/>
              <a:t>     e.  A governor of an Islamic province</a:t>
            </a:r>
          </a:p>
        </p:txBody>
      </p:sp>
    </p:spTree>
    <p:extLst>
      <p:ext uri="{BB962C8B-B14F-4D97-AF65-F5344CB8AC3E}">
        <p14:creationId xmlns:p14="http://schemas.microsoft.com/office/powerpoint/2010/main" val="1132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22.  Early Muslim warriors were promised a place in </a:t>
            </a:r>
            <a:r>
              <a:rPr lang="en-US" u="sng" dirty="0" smtClean="0"/>
              <a:t>paradise </a:t>
            </a:r>
            <a:r>
              <a:rPr lang="en-US" dirty="0" smtClean="0"/>
              <a:t>if </a:t>
            </a:r>
            <a:r>
              <a:rPr lang="en-US" dirty="0"/>
              <a:t>they died in battle.  </a:t>
            </a:r>
          </a:p>
          <a:p>
            <a:pPr marL="0" indent="0">
              <a:buNone/>
            </a:pPr>
            <a:r>
              <a:rPr lang="en-US" dirty="0"/>
              <a:t>23.  What happened to the first two caliphs after Abu </a:t>
            </a:r>
            <a:r>
              <a:rPr lang="en-US" dirty="0" err="1"/>
              <a:t>Bakr</a:t>
            </a:r>
            <a:r>
              <a:rPr lang="en-US" dirty="0"/>
              <a:t>?  </a:t>
            </a:r>
            <a:r>
              <a:rPr lang="en-US" u="sng" dirty="0" smtClean="0"/>
              <a:t>They were assassinated.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4"/>
            </a:pPr>
            <a:r>
              <a:rPr lang="en-US" dirty="0" smtClean="0"/>
              <a:t>Who </a:t>
            </a:r>
            <a:r>
              <a:rPr lang="en-US" dirty="0"/>
              <a:t>was the 3</a:t>
            </a:r>
            <a:r>
              <a:rPr lang="en-US" baseline="30000" dirty="0"/>
              <a:t>rd</a:t>
            </a:r>
            <a:r>
              <a:rPr lang="en-US" dirty="0"/>
              <a:t> caliph, Muhammad’s son-in-law?  </a:t>
            </a:r>
            <a:endParaRPr lang="en-US" dirty="0" smtClean="0"/>
          </a:p>
          <a:p>
            <a:pPr lvl="1"/>
            <a:r>
              <a:rPr lang="en-US" sz="3200" u="sng" dirty="0" smtClean="0"/>
              <a:t>Ali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5755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25.  What are the two main branches of Islam?  </a:t>
            </a:r>
          </a:p>
          <a:p>
            <a:pPr marL="400050" lvl="1" indent="0">
              <a:buNone/>
            </a:pPr>
            <a:r>
              <a:rPr lang="en-US" u="sng" dirty="0" smtClean="0"/>
              <a:t>Sunni and Shia (Shi’ite)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26.  Which branch of Islam accepts only the descendants of Ali as true caliphs?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u="sng" dirty="0" smtClean="0"/>
              <a:t>Shia or Shi’ite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27.  Which is the largest branch of Islam?  </a:t>
            </a:r>
            <a:r>
              <a:rPr lang="en-US" dirty="0" smtClean="0"/>
              <a:t>	</a:t>
            </a:r>
            <a:r>
              <a:rPr lang="en-US" u="sng" dirty="0" smtClean="0"/>
              <a:t>Sunni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125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28"/>
            </a:pPr>
            <a:r>
              <a:rPr lang="en-US" dirty="0" smtClean="0"/>
              <a:t>The </a:t>
            </a:r>
            <a:r>
              <a:rPr lang="en-US" dirty="0"/>
              <a:t>split between the two branches of Islam is a result of:  </a:t>
            </a:r>
            <a:endParaRPr lang="en-US" dirty="0" smtClean="0"/>
          </a:p>
          <a:p>
            <a:r>
              <a:rPr lang="en-US" dirty="0" smtClean="0"/>
              <a:t>a disagreement over who should be leader or caliph</a:t>
            </a:r>
          </a:p>
          <a:p>
            <a:pPr marL="0" indent="0">
              <a:buNone/>
            </a:pPr>
            <a:r>
              <a:rPr lang="en-US" dirty="0" smtClean="0"/>
              <a:t>29</a:t>
            </a:r>
            <a:r>
              <a:rPr lang="en-US" dirty="0"/>
              <a:t>.  The covered market, or </a:t>
            </a:r>
            <a:r>
              <a:rPr lang="en-US" u="sng" dirty="0" smtClean="0"/>
              <a:t>BAZAAR </a:t>
            </a:r>
            <a:r>
              <a:rPr lang="en-US" dirty="0" smtClean="0"/>
              <a:t>was </a:t>
            </a:r>
            <a:r>
              <a:rPr lang="en-US" dirty="0"/>
              <a:t>a crucial trading center in every Muslim city or town.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30.  </a:t>
            </a:r>
            <a:r>
              <a:rPr lang="en-US" dirty="0" smtClean="0"/>
              <a:t>Choose the </a:t>
            </a:r>
            <a:r>
              <a:rPr lang="en-US" dirty="0"/>
              <a:t>year most closely associated with the first caliph, Abu </a:t>
            </a:r>
            <a:r>
              <a:rPr lang="en-US" dirty="0" err="1"/>
              <a:t>Bakr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/>
              <a:t>     313         </a:t>
            </a:r>
            <a:r>
              <a:rPr lang="en-US" u="sng" dirty="0"/>
              <a:t>632</a:t>
            </a:r>
            <a:r>
              <a:rPr lang="en-US" dirty="0"/>
              <a:t>          800          33 B.C.           120 B.C.</a:t>
            </a:r>
          </a:p>
        </p:txBody>
      </p:sp>
    </p:spTree>
    <p:extLst>
      <p:ext uri="{BB962C8B-B14F-4D97-AF65-F5344CB8AC3E}">
        <p14:creationId xmlns:p14="http://schemas.microsoft.com/office/powerpoint/2010/main" val="8630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31.  Jews and Christians in Muslim territory paid a special tax and were often barred from certain jobs and schools.  This status was called the     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u="sng" dirty="0" err="1" smtClean="0"/>
              <a:t>dhimmitude</a:t>
            </a:r>
            <a:r>
              <a:rPr lang="en-US" u="sng" dirty="0" smtClean="0"/>
              <a:t>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32.  Repeating geometric pattern art is called </a:t>
            </a:r>
            <a:r>
              <a:rPr lang="en-US" u="sng" dirty="0" smtClean="0"/>
              <a:t>arabesque</a:t>
            </a:r>
            <a:r>
              <a:rPr lang="en-US" dirty="0" smtClean="0"/>
              <a:t>.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33.  In Islam, is it acceptable to have a statue of Muhammad in a mosque?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u="sng" dirty="0" smtClean="0"/>
              <a:t>NAY</a:t>
            </a:r>
            <a:r>
              <a:rPr lang="en-US" dirty="0" smtClean="0"/>
              <a:t>!  NAY!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34.  Where do Muslims worship?  </a:t>
            </a:r>
            <a:r>
              <a:rPr lang="en-US" u="sng" dirty="0" smtClean="0"/>
              <a:t>A Mosque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35.  What are the tall towers attached to Muslim houses of worship called? 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u="sng" dirty="0" smtClean="0"/>
              <a:t>minarets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36.  What is the crier who calls the faithful to prayer called?  </a:t>
            </a:r>
            <a:r>
              <a:rPr lang="en-US" u="sng" dirty="0" smtClean="0"/>
              <a:t>muezzin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1828800" y="2590800"/>
            <a:ext cx="1847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7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 startAt="37"/>
            </a:pPr>
            <a:r>
              <a:rPr lang="en-US" dirty="0" smtClean="0"/>
              <a:t>What </a:t>
            </a:r>
            <a:r>
              <a:rPr lang="en-US" dirty="0"/>
              <a:t>type of art is represented in this picture? 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Arabesque </a:t>
            </a:r>
          </a:p>
          <a:p>
            <a:pPr marL="514350" indent="-514350">
              <a:buAutoNum type="arabicPeriod" startAt="37"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38.  What is represented in the picture </a:t>
            </a:r>
            <a:r>
              <a:rPr lang="en-US" dirty="0" smtClean="0"/>
              <a:t>                                      below</a:t>
            </a:r>
            <a:r>
              <a:rPr lang="en-US" dirty="0"/>
              <a:t>?  </a:t>
            </a:r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u="sng" dirty="0" smtClean="0"/>
              <a:t>a minaret 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5" name="Picture 4" descr="http://static9.depositphotos.com/1047308/1085/v/950/depositphotos_10851390-Arabesque-seamless-patter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790190" cy="279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dadaw00ta.files.wordpress.com/2009/11/ammanminaret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9148"/>
            <a:ext cx="1828800" cy="2908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5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9"/>
            </a:pPr>
            <a:r>
              <a:rPr lang="en-US" dirty="0" smtClean="0"/>
              <a:t>What </a:t>
            </a:r>
            <a:r>
              <a:rPr lang="en-US" dirty="0"/>
              <a:t>is the term for the amount paid by a wrongdoer to the family of a person he had injured or killed? </a:t>
            </a:r>
            <a:endParaRPr lang="en-US" dirty="0" smtClean="0"/>
          </a:p>
          <a:p>
            <a:pPr marL="514350" indent="-514350">
              <a:buAutoNum type="arabicPeriod" startAt="39"/>
            </a:pPr>
            <a:endParaRPr lang="en-US" dirty="0"/>
          </a:p>
          <a:p>
            <a:pPr marL="514350" indent="-514350">
              <a:buAutoNum type="arabicPeriod" startAt="39"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Weregild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Christopher Columbus </a:t>
            </a:r>
            <a:endParaRPr lang="en-US" sz="3800" dirty="0"/>
          </a:p>
        </p:txBody>
      </p:sp>
      <p:pic>
        <p:nvPicPr>
          <p:cNvPr id="3" name="Picture 2" descr="http://www.josephsmithacademy.org/wiki/wp-content/uploads/1970/01/1519-christopher-columbus-01-200x273_fl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505200" cy="47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144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Who </a:t>
            </a:r>
            <a:r>
              <a:rPr lang="en-US" sz="3200" dirty="0"/>
              <a:t>is the final prophet of Islam?  </a:t>
            </a: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err="1"/>
              <a:t>Muhammed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	</a:t>
            </a:r>
          </a:p>
          <a:p>
            <a:pPr marL="514350" indent="-514350">
              <a:buAutoNum type="arabicPeriod" startAt="2"/>
            </a:pPr>
            <a:r>
              <a:rPr lang="en-US" sz="3200" dirty="0" smtClean="0"/>
              <a:t>Who </a:t>
            </a:r>
            <a:r>
              <a:rPr lang="en-US" sz="3200" dirty="0"/>
              <a:t>was the first successor of Muhammad?  </a:t>
            </a:r>
            <a:r>
              <a:rPr lang="en-US" sz="3200" dirty="0" smtClean="0"/>
              <a:t>Abu </a:t>
            </a:r>
            <a:r>
              <a:rPr lang="en-US" sz="3200" dirty="0" err="1" smtClean="0"/>
              <a:t>Bakr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	What </a:t>
            </a:r>
            <a:r>
              <a:rPr lang="en-US" sz="3200" dirty="0"/>
              <a:t>was his title?  </a:t>
            </a:r>
            <a:r>
              <a:rPr lang="en-US" sz="3200" dirty="0" smtClean="0"/>
              <a:t>caliph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80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Islam’s holy book?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Quran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lh3.ggpht.com/o11uy7fB-yCfD5ROTndVzjAa1qofIJGaIWNkZ6iUKqIPmxV05hh8GIwVTY-P_WF0NkM=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1"/>
            <a:ext cx="5363817" cy="33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apply to </a:t>
            </a:r>
            <a:r>
              <a:rPr lang="en-US" b="1" dirty="0"/>
              <a:t>Abu </a:t>
            </a:r>
            <a:r>
              <a:rPr lang="en-US" b="1" dirty="0" err="1"/>
              <a:t>Bakr</a:t>
            </a:r>
            <a:r>
              <a:rPr lang="en-US" b="1" dirty="0"/>
              <a:t>, </a:t>
            </a:r>
            <a:r>
              <a:rPr lang="en-US" dirty="0"/>
              <a:t>the first </a:t>
            </a:r>
            <a:r>
              <a:rPr lang="en-US" b="1" dirty="0"/>
              <a:t>caliph</a:t>
            </a:r>
            <a:r>
              <a:rPr lang="en-US" dirty="0"/>
              <a:t>?  (Check off all that apply.) </a:t>
            </a:r>
          </a:p>
          <a:p>
            <a:r>
              <a:rPr lang="en-US" dirty="0" smtClean="0"/>
              <a:t>__X___  </a:t>
            </a:r>
            <a:r>
              <a:rPr lang="en-US" dirty="0"/>
              <a:t>Wealthy merchant</a:t>
            </a:r>
          </a:p>
          <a:p>
            <a:r>
              <a:rPr lang="en-US" b="1" dirty="0" smtClean="0"/>
              <a:t>__X___ </a:t>
            </a:r>
            <a:r>
              <a:rPr lang="en-US" b="1" dirty="0"/>
              <a:t>Muhammad’s father-in-law</a:t>
            </a:r>
            <a:endParaRPr lang="en-US" dirty="0"/>
          </a:p>
          <a:p>
            <a:r>
              <a:rPr lang="en-US" dirty="0" smtClean="0"/>
              <a:t>__x__  </a:t>
            </a:r>
            <a:r>
              <a:rPr lang="en-US" dirty="0"/>
              <a:t>Muhammad’s companion on the </a:t>
            </a:r>
            <a:r>
              <a:rPr lang="en-US" b="1" dirty="0" err="1"/>
              <a:t>Hijrah</a:t>
            </a:r>
            <a:r>
              <a:rPr lang="en-US" dirty="0"/>
              <a:t>  </a:t>
            </a:r>
          </a:p>
          <a:p>
            <a:r>
              <a:rPr lang="en-US" b="1" dirty="0" smtClean="0"/>
              <a:t>__x___ </a:t>
            </a:r>
            <a:r>
              <a:rPr lang="en-US" b="1" dirty="0"/>
              <a:t>Muhammad’s chief advisor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00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5. Arabs lived on the </a:t>
            </a:r>
            <a:r>
              <a:rPr lang="en-US" u="sng" dirty="0" smtClean="0"/>
              <a:t>Arabian</a:t>
            </a:r>
            <a:r>
              <a:rPr lang="en-US" dirty="0" smtClean="0"/>
              <a:t> Peninsula </a:t>
            </a:r>
            <a:r>
              <a:rPr lang="en-US" dirty="0"/>
              <a:t>in present day </a:t>
            </a:r>
            <a:r>
              <a:rPr lang="en-US" u="sng" dirty="0" smtClean="0"/>
              <a:t>Saudi Arabia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 Arab society, before Islam, was tribal, with each tribe ruled by a </a:t>
            </a:r>
            <a:r>
              <a:rPr lang="en-US" u="sng" dirty="0" smtClean="0"/>
              <a:t>sheikh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 descr="http://www.sitesatlas.com/Maps/Maps/6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752600"/>
            <a:ext cx="3402502" cy="27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Muhammad</a:t>
            </a:r>
            <a:r>
              <a:rPr lang="en-US" dirty="0"/>
              <a:t>, the prophet of Islam, claimed revelations from God (Allah) through an angel.  What was the angel’s name?  </a:t>
            </a:r>
            <a:endParaRPr lang="en-US" dirty="0" smtClean="0"/>
          </a:p>
          <a:p>
            <a:r>
              <a:rPr lang="en-US" dirty="0" smtClean="0"/>
              <a:t>Gabriel</a:t>
            </a:r>
            <a:endParaRPr lang="en-US" dirty="0"/>
          </a:p>
          <a:p>
            <a:pPr marL="514350" indent="-514350">
              <a:buAutoNum type="arabicPeriod" startAt="8"/>
            </a:pPr>
            <a:r>
              <a:rPr lang="en-US" dirty="0" smtClean="0"/>
              <a:t>Before </a:t>
            </a:r>
            <a:r>
              <a:rPr lang="en-US" dirty="0"/>
              <a:t>Islam, most Arabs were monotheistic.  Is this statement true?  </a:t>
            </a:r>
            <a:r>
              <a:rPr lang="en-US" dirty="0" smtClean="0"/>
              <a:t>False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How </a:t>
            </a:r>
            <a:r>
              <a:rPr lang="en-US" dirty="0"/>
              <a:t>did Muhammad view Jesus?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As a prophet.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0"/>
            </a:pPr>
            <a:r>
              <a:rPr lang="en-US" dirty="0" smtClean="0"/>
              <a:t>True </a:t>
            </a:r>
            <a:r>
              <a:rPr lang="en-US" dirty="0"/>
              <a:t>or False.  Muhammad’s messages were written down immediately after each revelation from the angel Gabriel.  </a:t>
            </a:r>
            <a:endParaRPr lang="en-US" dirty="0" smtClean="0"/>
          </a:p>
          <a:p>
            <a:r>
              <a:rPr lang="en-US" dirty="0" smtClean="0"/>
              <a:t>False</a:t>
            </a:r>
            <a:endParaRPr lang="en-US" dirty="0"/>
          </a:p>
          <a:p>
            <a:pPr marL="514350" indent="-514350">
              <a:buAutoNum type="arabicPeriod" startAt="11"/>
            </a:pPr>
            <a:r>
              <a:rPr lang="en-US" dirty="0" smtClean="0"/>
              <a:t>What </a:t>
            </a:r>
            <a:r>
              <a:rPr lang="en-US" dirty="0"/>
              <a:t>is the Islamic holy book called?  </a:t>
            </a:r>
            <a:r>
              <a:rPr lang="en-US" dirty="0" smtClean="0"/>
              <a:t>	</a:t>
            </a:r>
          </a:p>
          <a:p>
            <a:r>
              <a:rPr lang="en-US" dirty="0" smtClean="0"/>
              <a:t>Quran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2"/>
            </a:pPr>
            <a:r>
              <a:rPr lang="en-US" dirty="0" smtClean="0"/>
              <a:t>The </a:t>
            </a:r>
            <a:r>
              <a:rPr lang="en-US" dirty="0"/>
              <a:t>principle teaching of the Quran is that there is only </a:t>
            </a:r>
            <a:r>
              <a:rPr lang="en-US" u="sng" dirty="0" smtClean="0"/>
              <a:t>one God </a:t>
            </a:r>
            <a:r>
              <a:rPr lang="en-US" dirty="0" smtClean="0"/>
              <a:t>named </a:t>
            </a:r>
            <a:r>
              <a:rPr lang="en-US" u="sng" dirty="0" smtClean="0"/>
              <a:t>Allah</a:t>
            </a:r>
            <a:r>
              <a:rPr lang="en-US" dirty="0" smtClean="0"/>
              <a:t> and </a:t>
            </a:r>
            <a:r>
              <a:rPr lang="en-US" u="sng" dirty="0" err="1" smtClean="0"/>
              <a:t>Muhammed</a:t>
            </a:r>
            <a:r>
              <a:rPr lang="en-US" dirty="0" smtClean="0"/>
              <a:t> is </a:t>
            </a:r>
            <a:r>
              <a:rPr lang="en-US" dirty="0"/>
              <a:t>his prophet.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13.  Was Muhammad and his followers accepted in his hometown (Mecca</a:t>
            </a:r>
            <a:r>
              <a:rPr lang="en-US" dirty="0" smtClean="0"/>
              <a:t>)? 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617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Age of Islam Chapter 3 Review</vt:lpstr>
      <vt:lpstr>Who is it?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191</cp:revision>
  <cp:lastPrinted>2013-10-28T12:05:17Z</cp:lastPrinted>
  <dcterms:created xsi:type="dcterms:W3CDTF">2011-09-07T19:17:10Z</dcterms:created>
  <dcterms:modified xsi:type="dcterms:W3CDTF">2015-09-03T18:05:44Z</dcterms:modified>
</cp:coreProperties>
</file>