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D5A-D8F3-41E1-AF5F-D6CB95E85F5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7E2-354A-4E21-9D74-DF6201C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9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D5A-D8F3-41E1-AF5F-D6CB95E85F5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7E2-354A-4E21-9D74-DF6201C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9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D5A-D8F3-41E1-AF5F-D6CB95E85F5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7E2-354A-4E21-9D74-DF6201C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3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D5A-D8F3-41E1-AF5F-D6CB95E85F5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7E2-354A-4E21-9D74-DF6201C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2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D5A-D8F3-41E1-AF5F-D6CB95E85F5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7E2-354A-4E21-9D74-DF6201C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7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D5A-D8F3-41E1-AF5F-D6CB95E85F5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7E2-354A-4E21-9D74-DF6201C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8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D5A-D8F3-41E1-AF5F-D6CB95E85F5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7E2-354A-4E21-9D74-DF6201C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4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D5A-D8F3-41E1-AF5F-D6CB95E85F5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7E2-354A-4E21-9D74-DF6201C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8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D5A-D8F3-41E1-AF5F-D6CB95E85F5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7E2-354A-4E21-9D74-DF6201C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0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D5A-D8F3-41E1-AF5F-D6CB95E85F5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7E2-354A-4E21-9D74-DF6201C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2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D5A-D8F3-41E1-AF5F-D6CB95E85F5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C7E2-354A-4E21-9D74-DF6201C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3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B5D5A-D8F3-41E1-AF5F-D6CB95E85F59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BC7E2-354A-4E21-9D74-DF6201C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Essay Guide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300" dirty="0" smtClean="0">
                <a:solidFill>
                  <a:schemeClr val="bg1">
                    <a:lumMod val="50000"/>
                  </a:schemeClr>
                </a:solidFill>
              </a:rPr>
              <a:t>Based on the “General Form of a Comparison Essay” submitted by an exemplar AP Student</a:t>
            </a:r>
            <a:endParaRPr lang="en-US" sz="3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114800" cy="1752600"/>
          </a:xfrm>
        </p:spPr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Wyka’s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 World History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81400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9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 at the prompt and decide if there is more evidence for similarity or  difference.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Sample Prompt:  Compare the </a:t>
            </a:r>
            <a:r>
              <a:rPr lang="en-US" u="sng" dirty="0" smtClean="0">
                <a:solidFill>
                  <a:srgbClr val="C00000"/>
                </a:solidFill>
              </a:rPr>
              <a:t>history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rgbClr val="C00000"/>
                </a:solidFill>
              </a:rPr>
              <a:t>beliefs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of two of the following religions:  Judaism, Christianity, and Islam.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6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Two – Write Paragraph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Thesis – answer the question with a strong stance and specifics.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Topic Sentence 1 – what you are going to talk about in paragraph 1.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Topic Sentence 2 - </a:t>
            </a:r>
            <a:r>
              <a:rPr lang="en-US" dirty="0"/>
              <a:t>what you are going to talk about in paragraph </a:t>
            </a:r>
            <a:r>
              <a:rPr lang="en-US" dirty="0" smtClean="0"/>
              <a:t>2.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Topic </a:t>
            </a:r>
            <a:r>
              <a:rPr lang="en-US" dirty="0"/>
              <a:t>Sentence 3 - what you are going to talk about in paragraph </a:t>
            </a:r>
            <a:r>
              <a:rPr lang="en-US" dirty="0" smtClean="0"/>
              <a:t>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8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Paragraph One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(Thesis) </a:t>
            </a:r>
            <a:r>
              <a:rPr lang="en-US" dirty="0" smtClean="0"/>
              <a:t> Christianity and Judaism share a strong monotheistic belief and a moral code based on the Ten Commandments; but the historical origins of each faith is different.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Topic Sentence 1 </a:t>
            </a:r>
            <a:r>
              <a:rPr lang="en-US" dirty="0" smtClean="0"/>
              <a:t>– Both Christianity and Judaism believe in one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Topic Sentence 2 </a:t>
            </a:r>
            <a:r>
              <a:rPr lang="en-US" dirty="0" smtClean="0"/>
              <a:t>– The Ten Commandments is  a guiding principle to both faiths.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Topic </a:t>
            </a:r>
            <a:r>
              <a:rPr lang="en-US" dirty="0">
                <a:solidFill>
                  <a:srgbClr val="FF0000"/>
                </a:solidFill>
              </a:rPr>
              <a:t>Sentence 3 </a:t>
            </a:r>
            <a:r>
              <a:rPr lang="en-US" dirty="0" smtClean="0"/>
              <a:t>– Christianity began in the first century C.E. in Roman Judaea, whereas Judaism has a much more ancient history going back to approximately 1300 B.C.E.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Three – Write Three 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Use your topic sentences as your guide</a:t>
            </a:r>
            <a:r>
              <a:rPr lang="en-US" dirty="0" smtClean="0"/>
              <a:t>.  </a:t>
            </a:r>
            <a:r>
              <a:rPr lang="en-US" dirty="0" smtClean="0"/>
              <a:t>Structure </a:t>
            </a:r>
            <a:r>
              <a:rPr lang="en-US" dirty="0" smtClean="0"/>
              <a:t>your paragraphs as follows: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Re-write Topic Sentence </a:t>
            </a:r>
            <a:r>
              <a:rPr lang="en-US" dirty="0" smtClean="0"/>
              <a:t>1.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 smtClean="0"/>
              <a:t>a concrete detail or two (a hard fact). 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 smtClean="0"/>
              <a:t>some commentary or analysis (your spin on the hard fact / why you think it happened or is important.) 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 smtClean="0"/>
              <a:t>a closing sentence summing up the paragraph if you have time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Rinse and repeat for each paragraph.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Four – Closing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Write a closing paragraph, re-stating your first paragraph and wrapping up your essay </a:t>
            </a:r>
          </a:p>
          <a:p>
            <a:r>
              <a:rPr lang="en-US" dirty="0" smtClean="0"/>
              <a:t>This is optional, but a good idea if you have time.  </a:t>
            </a:r>
          </a:p>
          <a:p>
            <a:r>
              <a:rPr lang="en-US" dirty="0" smtClean="0"/>
              <a:t>You can also add anything point worthy in your closing paragraph </a:t>
            </a:r>
            <a:r>
              <a:rPr lang="en-US" dirty="0"/>
              <a:t>y</a:t>
            </a:r>
            <a:r>
              <a:rPr lang="en-US" dirty="0" smtClean="0"/>
              <a:t>ou forgot to put in your essay.  It’s an ugly way to write but it will get you the points.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2057400"/>
            <a:ext cx="27432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Aaaaaaaaaah</a:t>
            </a:r>
            <a:r>
              <a:rPr lang="en-US" dirty="0" smtClean="0"/>
              <a:t>, the essence of seating comfort.</a:t>
            </a:r>
            <a:endParaRPr lang="en-US" dirty="0"/>
          </a:p>
        </p:txBody>
      </p:sp>
      <p:pic>
        <p:nvPicPr>
          <p:cNvPr id="1026" name="Picture 2" descr="http://www.atdamerican.com/images/large/SCH064MSRT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349897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6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357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Comparison Essay Guide  Based on the “General Form of a Comparison Essay” submitted by an exemplar AP Student</vt:lpstr>
      <vt:lpstr>Step One</vt:lpstr>
      <vt:lpstr>Step Two – Write Paragraph One</vt:lpstr>
      <vt:lpstr>Paragraph One example</vt:lpstr>
      <vt:lpstr>Step Three – Write Three Body Paragraphs</vt:lpstr>
      <vt:lpstr>Step Four – Closing Paragraph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Trios</dc:title>
  <dc:creator>cit-sysop</dc:creator>
  <cp:lastModifiedBy>cit-sysop</cp:lastModifiedBy>
  <cp:revision>9</cp:revision>
  <dcterms:created xsi:type="dcterms:W3CDTF">2013-04-04T13:55:56Z</dcterms:created>
  <dcterms:modified xsi:type="dcterms:W3CDTF">2014-09-05T11:23:06Z</dcterms:modified>
</cp:coreProperties>
</file>