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2" r:id="rId2"/>
    <p:sldId id="263" r:id="rId3"/>
    <p:sldId id="271" r:id="rId4"/>
    <p:sldId id="264" r:id="rId5"/>
    <p:sldId id="272" r:id="rId6"/>
    <p:sldId id="273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E9AF7-F3D2-46CA-9C1C-8ED997E2DDAB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3584A-7444-46E3-B479-C2015CC38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3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70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0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3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3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03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7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8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1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83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132A-AEE2-45D9-9A04-5EAFDDE6F1E4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93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9132A-AEE2-45D9-9A04-5EAFDDE6F1E4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98D87-D90E-453E-A4F6-A0F760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11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1470025"/>
          </a:xfrm>
        </p:spPr>
        <p:txBody>
          <a:bodyPr/>
          <a:lstStyle/>
          <a:p>
            <a:r>
              <a:rPr lang="en-US" dirty="0" smtClean="0"/>
              <a:t>Mid Course Review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Wyka</a:t>
            </a:r>
          </a:p>
          <a:p>
            <a:r>
              <a:rPr lang="en-US" dirty="0" smtClean="0"/>
              <a:t>World History</a:t>
            </a:r>
          </a:p>
          <a:p>
            <a:r>
              <a:rPr lang="en-US" dirty="0" smtClean="0"/>
              <a:t>Citrus High School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087" y="2133600"/>
            <a:ext cx="4371429" cy="15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62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During World War I and World War II, the U.S. government used propaganda in the forms of posters and news reals to urge citizens to</a:t>
            </a:r>
          </a:p>
          <a:p>
            <a:pPr lvl="1"/>
            <a:r>
              <a:rPr lang="en-US" dirty="0" smtClean="0"/>
              <a:t>Fight</a:t>
            </a:r>
          </a:p>
          <a:p>
            <a:pPr lvl="1"/>
            <a:r>
              <a:rPr lang="en-US" dirty="0" smtClean="0"/>
              <a:t>Ration</a:t>
            </a:r>
          </a:p>
          <a:p>
            <a:pPr lvl="1"/>
            <a:r>
              <a:rPr lang="en-US" dirty="0" smtClean="0"/>
              <a:t>Buy War Bonds</a:t>
            </a:r>
          </a:p>
          <a:p>
            <a:r>
              <a:rPr lang="en-US" dirty="0" smtClean="0"/>
              <a:t>What purpose would War Bonds serve?</a:t>
            </a:r>
          </a:p>
          <a:p>
            <a:pPr lvl="1"/>
            <a:r>
              <a:rPr lang="en-US" dirty="0" smtClean="0"/>
              <a:t>Helped fund the very expensive wars.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5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tse1.mm.bing.net/th?&amp;id=OIP.Mc54e3c93493b76ee5a1cd8726f27425ao0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"/>
            <a:ext cx="3905727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se3.mm.bing.net/th?id=OIP.M4578e36f64c2c20907619af21f129774H0&amp;pid=15.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895600"/>
            <a:ext cx="2590800" cy="3828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archives.gov.on.ca/en/explore/online/posters/pics/16167_little_girl_77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730877"/>
            <a:ext cx="3448185" cy="506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9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Mohandas Gandhi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76400"/>
            <a:ext cx="8382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In the mid twentieth century (20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), Gandhi worked peacefully to bring about an India free of British colonial rule.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He believed that he could bridge the gap between Hindu and Muslim Indians and bring about an India for both Hindus and Muslims.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When Britain did give up colonial control, India was partitioned into India for the Hindus and Pakistan for the Muslims. 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Is this in line with Gandhi’s beliefs and hopes or in contrast to his beliefs and hopes?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285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http://www.bbc.co.uk/staticarchive/55eef63265d665bbb560bcceb47123df8399aa8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838200"/>
            <a:ext cx="5410200" cy="508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03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Renaissance lead to the Enlightenment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How?</a:t>
            </a:r>
          </a:p>
          <a:p>
            <a:r>
              <a:rPr lang="en-US" dirty="0" smtClean="0"/>
              <a:t>By encouraging scholar’s beliefs in </a:t>
            </a:r>
            <a:r>
              <a:rPr lang="en-US" b="1" dirty="0" smtClean="0">
                <a:solidFill>
                  <a:srgbClr val="FF0000"/>
                </a:solidFill>
              </a:rPr>
              <a:t>human reason. 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12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30580"/>
          </a:xfrm>
        </p:spPr>
        <p:txBody>
          <a:bodyPr>
            <a:normAutofit/>
          </a:bodyPr>
          <a:lstStyle/>
          <a:p>
            <a:r>
              <a:rPr lang="en-US" dirty="0" smtClean="0"/>
              <a:t>Do you know Adam Smith?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3459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 me introduce you….</a:t>
            </a:r>
          </a:p>
          <a:p>
            <a:r>
              <a:rPr lang="en-US" dirty="0" smtClean="0"/>
              <a:t>Economic philosopher</a:t>
            </a:r>
          </a:p>
          <a:p>
            <a:r>
              <a:rPr lang="en-US" dirty="0" smtClean="0"/>
              <a:t>Wrote about laissez-faire</a:t>
            </a:r>
          </a:p>
          <a:p>
            <a:r>
              <a:rPr lang="en-US" dirty="0" smtClean="0"/>
              <a:t>Invisible hand</a:t>
            </a:r>
          </a:p>
          <a:p>
            <a:r>
              <a:rPr lang="en-US" dirty="0" smtClean="0"/>
              <a:t>Foundation of modern capitalism</a:t>
            </a:r>
          </a:p>
          <a:p>
            <a:endParaRPr lang="en-US" dirty="0"/>
          </a:p>
        </p:txBody>
      </p:sp>
      <p:pic>
        <p:nvPicPr>
          <p:cNvPr id="3074" name="Picture 2" descr="http://tse1.mm.bing.net/th?&amp;id=OIP.Mf7b1a510aef850c0b5b0e7961ccf1751o0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505218"/>
            <a:ext cx="2552700" cy="2622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269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Consent of the Governed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Consent of the Governed </a:t>
            </a:r>
            <a:r>
              <a:rPr lang="en-US" dirty="0" smtClean="0"/>
              <a:t>is an idea put forth by our friend, </a:t>
            </a:r>
            <a:r>
              <a:rPr lang="en-US" b="1" dirty="0" smtClean="0">
                <a:solidFill>
                  <a:srgbClr val="FF0000"/>
                </a:solidFill>
              </a:rPr>
              <a:t>John Locke</a:t>
            </a:r>
            <a:r>
              <a:rPr lang="en-US" dirty="0" smtClean="0"/>
              <a:t>, who we know inspired so many of our nation’s founders like Ben Franklin and Thomas Jefferson.</a:t>
            </a:r>
          </a:p>
          <a:p>
            <a:r>
              <a:rPr lang="en-US" dirty="0" smtClean="0"/>
              <a:t>The People must approve of their government in order for the government to be legitimate.</a:t>
            </a:r>
          </a:p>
          <a:p>
            <a:r>
              <a:rPr lang="en-US" dirty="0" smtClean="0"/>
              <a:t>This principle was put into action when the Constitution was sent to the states to be approved (or not).</a:t>
            </a:r>
          </a:p>
          <a:p>
            <a:pPr lvl="1"/>
            <a:r>
              <a:rPr lang="en-US" dirty="0" smtClean="0"/>
              <a:t>This “approval by the people” gave the new government legitimacy.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3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</TotalTime>
  <Words>272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Mid Course Review 1</vt:lpstr>
      <vt:lpstr>Propaganda</vt:lpstr>
      <vt:lpstr>PowerPoint Presentation</vt:lpstr>
      <vt:lpstr>Mohandas Gandhi</vt:lpstr>
      <vt:lpstr>PowerPoint Presentation</vt:lpstr>
      <vt:lpstr>The Renaissance lead to the Enlightenment</vt:lpstr>
      <vt:lpstr>Do you know Adam Smith?</vt:lpstr>
      <vt:lpstr>Consent of the Governed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cit-sysop</dc:creator>
  <cp:lastModifiedBy>cit-sysop</cp:lastModifiedBy>
  <cp:revision>42</cp:revision>
  <cp:lastPrinted>2013-08-15T10:49:22Z</cp:lastPrinted>
  <dcterms:created xsi:type="dcterms:W3CDTF">2013-08-02T16:45:05Z</dcterms:created>
  <dcterms:modified xsi:type="dcterms:W3CDTF">2015-11-29T20:11:13Z</dcterms:modified>
</cp:coreProperties>
</file>