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3" r:id="rId3"/>
    <p:sldId id="275" r:id="rId4"/>
    <p:sldId id="264" r:id="rId5"/>
    <p:sldId id="276" r:id="rId6"/>
    <p:sldId id="273" r:id="rId7"/>
    <p:sldId id="265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9AF7-F3D2-46CA-9C1C-8ED997E2DDA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3584A-7444-46E3-B479-C2015CC38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3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66772-6D02-447E-8E34-2BBFCFEB64C3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F58A-54FF-454B-957D-CAF4B2B2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Questions 7-10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3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1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132A-AEE2-45D9-9A04-5EAFDDE6F1E4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dirty="0" smtClean="0"/>
              <a:t>Final Course </a:t>
            </a:r>
            <a:r>
              <a:rPr lang="en-US" dirty="0" smtClean="0"/>
              <a:t>Review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Wyka</a:t>
            </a:r>
          </a:p>
          <a:p>
            <a:r>
              <a:rPr lang="en-US" dirty="0" smtClean="0"/>
              <a:t>World History</a:t>
            </a:r>
          </a:p>
          <a:p>
            <a:r>
              <a:rPr lang="en-US" dirty="0" smtClean="0"/>
              <a:t>Citrus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87" y="2133600"/>
            <a:ext cx="4371429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know Baron de Montesquieu?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Enlightenment thinker</a:t>
            </a:r>
          </a:p>
          <a:p>
            <a:r>
              <a:rPr lang="en-US" dirty="0" smtClean="0"/>
              <a:t>Inspired the writers of the Constitution and the Declaration of Independence</a:t>
            </a:r>
          </a:p>
          <a:p>
            <a:r>
              <a:rPr lang="en-US" dirty="0" smtClean="0"/>
              <a:t>Put forth the idea that there should be a SEPARATION of POWERS in the government so no one branch of government becomes too powerful.  </a:t>
            </a:r>
          </a:p>
          <a:p>
            <a:r>
              <a:rPr lang="en-US" dirty="0" smtClean="0"/>
              <a:t>Neat idea!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efederalistpapers.integratedmarket.netdna-cdn.com/wp-content/gallery/baron-de-montesquieu/thumbs/thumbs_montesquieu-legislativeandexecu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4" y="75059"/>
            <a:ext cx="4471921" cy="33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e4.mm.bing.net/th?id=OIP.Ma0989ea5974ad764fffca7be580d1918o1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429000"/>
            <a:ext cx="48070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>
                <a:solidFill>
                  <a:schemeClr val="accent5"/>
                </a:solidFill>
              </a:rPr>
              <a:t>Popular Sovereignty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http://tse2.mm.bing.net/th?id=OIP.M8faa2eb5d4b02fae9540a3d06a224e53H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943600" cy="427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idea of </a:t>
            </a:r>
            <a:r>
              <a:rPr lang="en-US" b="1" dirty="0" smtClean="0">
                <a:solidFill>
                  <a:schemeClr val="accent5"/>
                </a:solidFill>
              </a:rPr>
              <a:t>Popular Sovereignty</a:t>
            </a:r>
            <a:r>
              <a:rPr lang="en-US" dirty="0"/>
              <a:t> </a:t>
            </a:r>
            <a:r>
              <a:rPr lang="en-US" dirty="0" smtClean="0"/>
              <a:t>is shown in the founding documents of both the United States and France.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14600"/>
            <a:ext cx="81534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United States:  </a:t>
            </a:r>
            <a:r>
              <a:rPr lang="en-US" sz="2700" b="1" dirty="0" smtClean="0">
                <a:solidFill>
                  <a:srgbClr val="C00000"/>
                </a:solidFill>
              </a:rPr>
              <a:t>We the people </a:t>
            </a:r>
            <a:r>
              <a:rPr lang="en-US" sz="2700" dirty="0" smtClean="0"/>
              <a:t>of the United States, in order to form a more perfect union,… </a:t>
            </a:r>
            <a:r>
              <a:rPr lang="en-US" sz="2700" b="1" dirty="0" smtClean="0">
                <a:solidFill>
                  <a:srgbClr val="C00000"/>
                </a:solidFill>
              </a:rPr>
              <a:t>do ordain and establish </a:t>
            </a:r>
            <a:r>
              <a:rPr lang="en-US" sz="2700" dirty="0" smtClean="0"/>
              <a:t>this Constitution for the United States of America.  </a:t>
            </a:r>
            <a:r>
              <a:rPr lang="en-US" sz="2200" dirty="0" smtClean="0"/>
              <a:t>-  From the Preamble to the U.S. Constitution, 1789</a:t>
            </a:r>
          </a:p>
          <a:p>
            <a:endParaRPr lang="en-US" sz="2600" dirty="0"/>
          </a:p>
          <a:p>
            <a:r>
              <a:rPr lang="en-US" sz="2600" dirty="0" smtClean="0"/>
              <a:t>France:  </a:t>
            </a:r>
            <a:r>
              <a:rPr lang="en-US" sz="2700" dirty="0" smtClean="0"/>
              <a:t>No body nor individual may exercise any authority which does not proceed directly </a:t>
            </a:r>
            <a:r>
              <a:rPr lang="en-US" sz="2700" b="1" dirty="0" smtClean="0">
                <a:solidFill>
                  <a:srgbClr val="C00000"/>
                </a:solidFill>
              </a:rPr>
              <a:t>from the nation</a:t>
            </a:r>
            <a:r>
              <a:rPr lang="en-US" sz="2700" dirty="0" smtClean="0"/>
              <a:t>.   </a:t>
            </a:r>
          </a:p>
          <a:p>
            <a:r>
              <a:rPr lang="en-US" sz="2600" dirty="0" smtClean="0"/>
              <a:t>      </a:t>
            </a:r>
            <a:r>
              <a:rPr lang="en-US" sz="2200" dirty="0" smtClean="0"/>
              <a:t>-  Article 3 of the Declaration of the Rights of Man, 1789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59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Enlightenment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American colonial leaders, such as Thomas Jefferson and John Adams, considered themselves to be Men of the Enlightenment.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They used Enlightenment Ideas to justify the American Revolution.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30580"/>
          </a:xfrm>
        </p:spPr>
        <p:txBody>
          <a:bodyPr>
            <a:normAutofit/>
          </a:bodyPr>
          <a:lstStyle/>
          <a:p>
            <a:r>
              <a:rPr lang="en-US" dirty="0" smtClean="0"/>
              <a:t>Remember the French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Some of the causes of this bloody revolution…</a:t>
            </a:r>
          </a:p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Estates paid no taxes!</a:t>
            </a:r>
          </a:p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Estate was ticked off about that.</a:t>
            </a:r>
          </a:p>
          <a:p>
            <a:r>
              <a:rPr lang="en-US" dirty="0" smtClean="0"/>
              <a:t>The 1780s saw bad harvests leading to soaring food prices.</a:t>
            </a:r>
          </a:p>
          <a:p>
            <a:r>
              <a:rPr lang="en-US" dirty="0" smtClean="0"/>
              <a:t>The monarchy lived lavish lifestyles that bankrupted the country and put it deeply into debt.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305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since you know what caused the French Revolution…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Was the lavish lifestyle of French kings a cause?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Yep!</a:t>
            </a:r>
          </a:p>
          <a:p>
            <a:pPr marL="0" indent="0">
              <a:buNone/>
            </a:pPr>
            <a:r>
              <a:rPr lang="en-US" dirty="0" smtClean="0"/>
              <a:t>Was the anger of the 3</a:t>
            </a:r>
            <a:r>
              <a:rPr lang="en-US" baseline="30000" dirty="0" smtClean="0"/>
              <a:t>rd</a:t>
            </a:r>
            <a:r>
              <a:rPr lang="en-US" dirty="0" smtClean="0"/>
              <a:t> Estate over the special privileges enjoyed by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Estates a cause?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Yep!  </a:t>
            </a:r>
          </a:p>
          <a:p>
            <a:pPr marL="0" indent="0">
              <a:buNone/>
            </a:pPr>
            <a:r>
              <a:rPr lang="en-US" dirty="0" smtClean="0"/>
              <a:t>Was the Reign of Terror a cause?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Nay!  The Reign of Terror was an EFFECT of the Revolution, not a CAUSE.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e French Revolution -In a Nutshell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6350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328</Words>
  <Application>Microsoft Office PowerPoint</Application>
  <PresentationFormat>On-screen Show (4:3)</PresentationFormat>
  <Paragraphs>34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Final Course Review 2</vt:lpstr>
      <vt:lpstr>Do you know Baron de Montesquieu?</vt:lpstr>
      <vt:lpstr>PowerPoint Presentation</vt:lpstr>
      <vt:lpstr>What is Popular Sovereignty?</vt:lpstr>
      <vt:lpstr>The idea of Popular Sovereignty is shown in the founding documents of both the United States and France.  </vt:lpstr>
      <vt:lpstr>Enlightenment Ideas</vt:lpstr>
      <vt:lpstr>Remember the French Revolution?</vt:lpstr>
      <vt:lpstr>So since you know what caused the French Revolution…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45</cp:revision>
  <cp:lastPrinted>2013-08-15T10:49:22Z</cp:lastPrinted>
  <dcterms:created xsi:type="dcterms:W3CDTF">2013-08-02T16:45:05Z</dcterms:created>
  <dcterms:modified xsi:type="dcterms:W3CDTF">2015-12-09T15:16:43Z</dcterms:modified>
</cp:coreProperties>
</file>