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2" r:id="rId2"/>
    <p:sldId id="263" r:id="rId3"/>
    <p:sldId id="272" r:id="rId4"/>
    <p:sldId id="277" r:id="rId5"/>
    <p:sldId id="278" r:id="rId6"/>
    <p:sldId id="279" r:id="rId7"/>
    <p:sldId id="280" r:id="rId8"/>
    <p:sldId id="282" r:id="rId9"/>
    <p:sldId id="281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AF7-F3D2-46CA-9C1C-8ED997E2D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3584A-7444-46E3-B479-C2015CC3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132A-AEE2-45D9-9A04-5EAFDDE6F1E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Mid Course Review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Wyka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Citrus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87" y="2133600"/>
            <a:ext cx="4371429" cy="1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equilibrium…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9624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#1.  Find the original Equilibrium.  </a:t>
            </a:r>
            <a:r>
              <a:rPr lang="en-US" dirty="0" smtClean="0">
                <a:solidFill>
                  <a:srgbClr val="FF0000"/>
                </a:solidFill>
              </a:rPr>
              <a:t>(It’s where the lines marked “1” intersect.)</a:t>
            </a:r>
            <a:r>
              <a:rPr lang="en-US" dirty="0" smtClean="0"/>
              <a:t>  </a:t>
            </a:r>
            <a:r>
              <a:rPr lang="en-US" sz="2900" dirty="0" smtClean="0"/>
              <a:t>Hint:  It doesn’t even matter to the question what the lines mean.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#2.  Find the new equilibrium after lines AD1 and AS1 shift.  (Where AD2 and AS2 meet.)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proprofs.com/quiz-school/upload/yuiupload/1641054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166" y="1752600"/>
            <a:ext cx="4495800" cy="38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29000" y="3434194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1155" y="5715000"/>
            <a:ext cx="526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Perfect (Pure) Competition</a:t>
            </a:r>
          </a:p>
          <a:p>
            <a:pPr lvl="1"/>
            <a:r>
              <a:rPr lang="en-US" dirty="0" smtClean="0"/>
              <a:t>Lots and lots of firms selling almost identical stuff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Oligopoly</a:t>
            </a:r>
          </a:p>
          <a:p>
            <a:pPr lvl="1"/>
            <a:r>
              <a:rPr lang="en-US" dirty="0" smtClean="0"/>
              <a:t>A few large firms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Monopolistic Competition</a:t>
            </a:r>
          </a:p>
          <a:p>
            <a:pPr lvl="1"/>
            <a:r>
              <a:rPr lang="en-US" dirty="0" smtClean="0"/>
              <a:t>A large number of firms selling similar but different (differentiated) products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Monopoly</a:t>
            </a:r>
          </a:p>
          <a:p>
            <a:pPr lvl="1"/>
            <a:r>
              <a:rPr lang="en-US" dirty="0" smtClean="0"/>
              <a:t>One seller sells a product for which there are no close substitutes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OK, let’s see what you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few large firms dominating a market is what type of market structure?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Oligopoly</a:t>
            </a:r>
          </a:p>
          <a:p>
            <a:pPr marL="0" indent="0">
              <a:buNone/>
            </a:pPr>
            <a:r>
              <a:rPr lang="en-US" dirty="0" smtClean="0"/>
              <a:t>A market dominated by one seller of a good for which you can’t easily find a substitute is a ….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0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OK, let’s see what you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Market structure that has a lot of firms selling </a:t>
            </a:r>
            <a:r>
              <a:rPr lang="en-US" dirty="0" smtClean="0"/>
              <a:t>similar (but not identical) products </a:t>
            </a:r>
            <a:r>
              <a:rPr lang="en-US" dirty="0" smtClean="0"/>
              <a:t>is an example of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Monopolistic competition </a:t>
            </a:r>
          </a:p>
          <a:p>
            <a:pPr lvl="1"/>
            <a:r>
              <a:rPr lang="en-US" dirty="0" smtClean="0"/>
              <a:t>Relies on marketing/advertising to </a:t>
            </a:r>
            <a:r>
              <a:rPr lang="en-US" u="sng" dirty="0" smtClean="0"/>
              <a:t>differentiate</a:t>
            </a:r>
            <a:r>
              <a:rPr lang="en-US" dirty="0" smtClean="0"/>
              <a:t> its product from the rest</a:t>
            </a:r>
          </a:p>
          <a:p>
            <a:pPr marL="0" indent="0">
              <a:buNone/>
            </a:pPr>
            <a:r>
              <a:rPr lang="en-US" dirty="0" smtClean="0"/>
              <a:t>A market that’s easy to get into, </a:t>
            </a:r>
            <a:r>
              <a:rPr lang="en-US" dirty="0" smtClean="0"/>
              <a:t>and has </a:t>
            </a:r>
            <a:r>
              <a:rPr lang="en-US" dirty="0" smtClean="0"/>
              <a:t>loads of </a:t>
            </a:r>
            <a:r>
              <a:rPr lang="en-US" dirty="0" smtClean="0"/>
              <a:t>firms </a:t>
            </a:r>
            <a:r>
              <a:rPr lang="en-US" dirty="0" smtClean="0"/>
              <a:t>selling identical products, 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Pure or Perfect Competition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8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you’re in business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Your main competitor drops her price, how might you respond </a:t>
            </a:r>
            <a:r>
              <a:rPr lang="en-US" u="sng" dirty="0" smtClean="0"/>
              <a:t>without having to drop your price too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Hire a government lobbyist to push for a subsidy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Advertise the uniqueness of your product or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back on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</a:t>
            </a:r>
            <a:r>
              <a:rPr lang="en-US" dirty="0" smtClean="0"/>
              <a:t>your product’s price even more than your competition.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8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Monopolistic </a:t>
            </a:r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four market structures </a:t>
            </a:r>
          </a:p>
          <a:p>
            <a:r>
              <a:rPr lang="en-US" dirty="0" smtClean="0"/>
              <a:t>Pretty easy for new firms to enter the market</a:t>
            </a:r>
          </a:p>
          <a:p>
            <a:r>
              <a:rPr lang="en-US" dirty="0" smtClean="0"/>
              <a:t>Similar products but with unique features</a:t>
            </a:r>
          </a:p>
          <a:p>
            <a:r>
              <a:rPr lang="en-US" dirty="0" smtClean="0"/>
              <a:t>Requires </a:t>
            </a:r>
            <a:r>
              <a:rPr lang="en-US" dirty="0" smtClean="0">
                <a:solidFill>
                  <a:srgbClr val="C00000"/>
                </a:solidFill>
              </a:rPr>
              <a:t>advertising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C00000"/>
                </a:solidFill>
              </a:rPr>
              <a:t>differentiate</a:t>
            </a:r>
            <a:r>
              <a:rPr lang="en-US" dirty="0" smtClean="0"/>
              <a:t> one firm’s product from the others.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happen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government raised the minimum wage to $15 an hour.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People who are on the couch now would join the workforce.  </a:t>
            </a:r>
          </a:p>
          <a:p>
            <a:pPr lvl="1"/>
            <a:r>
              <a:rPr lang="en-US" dirty="0" smtClean="0"/>
              <a:t>(In technical terms, the Labor Supply would Increase.)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take a look at that a little closer…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The government raises the minimum wage.  </a:t>
            </a:r>
            <a:r>
              <a:rPr lang="en-US" dirty="0" smtClean="0"/>
              <a:t>Check out the graph.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It’s NOT a Supply Shift</a:t>
            </a:r>
          </a:p>
          <a:p>
            <a:r>
              <a:rPr lang="en-US" dirty="0" smtClean="0"/>
              <a:t>It’s a movement along                                             the Labor Supply curve.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Identify where wages were.</a:t>
            </a:r>
          </a:p>
          <a:p>
            <a:r>
              <a:rPr lang="en-US" dirty="0" smtClean="0"/>
              <a:t>Identify where they are now.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Why?  </a:t>
            </a:r>
          </a:p>
          <a:p>
            <a:endParaRPr lang="en-US" dirty="0"/>
          </a:p>
        </p:txBody>
      </p:sp>
      <p:pic>
        <p:nvPicPr>
          <p:cNvPr id="1026" name="Picture 2" descr="http://img.sparknotes.com/figures/3/38bf88807fd6b1e5beccc807f687acf4/minw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4" y="2362200"/>
            <a:ext cx="4264025" cy="319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38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equilibrium…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When you have a bunch of curve shifts, it can be tricky to find the new equilibrium.</a:t>
            </a:r>
          </a:p>
          <a:p>
            <a:r>
              <a:rPr lang="en-US" dirty="0" smtClean="0"/>
              <a:t>Let’s practice….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THE HECK                                                   IS THAT?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That’s your first                                                   reaction, but                                                    don’t worry…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promise. 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http://www.proprofs.com/quiz-school/upload/yuiupload/1641054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19400"/>
            <a:ext cx="4495800" cy="38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79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455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Mid Course Review 3</vt:lpstr>
      <vt:lpstr>Market Structures</vt:lpstr>
      <vt:lpstr>OK, let’s see what you remember…</vt:lpstr>
      <vt:lpstr>OK, let’s see what you remember…</vt:lpstr>
      <vt:lpstr>If you’re in business and…</vt:lpstr>
      <vt:lpstr>More Monopolistic Competition</vt:lpstr>
      <vt:lpstr>What would happen if…</vt:lpstr>
      <vt:lpstr>Let’s take a look at that a little closer…</vt:lpstr>
      <vt:lpstr>How to find the equilibrium…</vt:lpstr>
      <vt:lpstr>How to find the equilibrium…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cit-sysop</dc:creator>
  <cp:lastModifiedBy>cit-sysop</cp:lastModifiedBy>
  <cp:revision>55</cp:revision>
  <cp:lastPrinted>2013-08-15T10:49:22Z</cp:lastPrinted>
  <dcterms:created xsi:type="dcterms:W3CDTF">2013-08-02T16:45:05Z</dcterms:created>
  <dcterms:modified xsi:type="dcterms:W3CDTF">2015-11-17T20:25:14Z</dcterms:modified>
</cp:coreProperties>
</file>