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2" r:id="rId2"/>
    <p:sldId id="262" r:id="rId3"/>
    <p:sldId id="304" r:id="rId4"/>
    <p:sldId id="305" r:id="rId5"/>
    <p:sldId id="284" r:id="rId6"/>
    <p:sldId id="313" r:id="rId7"/>
    <p:sldId id="314" r:id="rId8"/>
    <p:sldId id="298" r:id="rId9"/>
    <p:sldId id="299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AF7-F3D2-46CA-9C1C-8ED997E2DDAB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3584A-7444-46E3-B479-C2015CC3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A77DB-A184-4B8A-8776-46F5C5B0484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C8160-11A3-46D2-B52B-9CDD304AF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4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48 –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6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66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C8160-11A3-46D2-B52B-9CDD304AFF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7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32A-AEE2-45D9-9A04-5EAFDDE6F1E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Pick up a Review packet from the front table.  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153400" cy="4572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dirty="0" smtClean="0">
                <a:solidFill>
                  <a:schemeClr val="tx1"/>
                </a:solidFill>
              </a:rPr>
              <a:t>1.  What will happen when two nations trade based on each nation’s comparative advantage?  </a:t>
            </a:r>
          </a:p>
          <a:p>
            <a:pPr marL="514350" indent="-514350" algn="l">
              <a:buAutoNum type="alphaUcPeriod"/>
            </a:pP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Each country will lose from international trade.</a:t>
            </a:r>
          </a:p>
          <a:p>
            <a:pPr marL="514350" indent="-514350" algn="l">
              <a:buAutoNum type="alphaUcPeriod"/>
            </a:pP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Each country will gain from international trade.</a:t>
            </a:r>
          </a:p>
          <a:p>
            <a:pPr marL="514350" indent="-514350" algn="l">
              <a:buAutoNum type="alphaUcPeriod"/>
            </a:pP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Each country will consume less of all the goods it can produce.</a:t>
            </a:r>
          </a:p>
          <a:p>
            <a:pPr marL="514350" indent="-514350" algn="l">
              <a:buAutoNum type="alphaUcPeriod"/>
            </a:pP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Each country will consume more of all the goods it can produce.</a:t>
            </a:r>
          </a:p>
          <a:p>
            <a:pPr algn="l"/>
            <a:r>
              <a:rPr lang="en-US" sz="3400" dirty="0" smtClean="0">
                <a:solidFill>
                  <a:schemeClr val="tx1"/>
                </a:solidFill>
              </a:rPr>
              <a:t>2.  What economist is credited with developing the theory of comparative advantage?    </a:t>
            </a:r>
          </a:p>
          <a:p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For extra credit, write out your correct answers (put your name on it) and </a:t>
            </a:r>
            <a:r>
              <a:rPr lang="en-US" sz="3400" dirty="0" err="1" smtClean="0">
                <a:solidFill>
                  <a:schemeClr val="accent4">
                    <a:lumMod val="75000"/>
                  </a:schemeClr>
                </a:solidFill>
              </a:rPr>
              <a:t>DropBox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</a:rPr>
              <a:t> it.  </a:t>
            </a:r>
            <a:endParaRPr lang="en-US" sz="3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Externality – the Flu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The government often </a:t>
            </a:r>
            <a:r>
              <a:rPr lang="en-US" sz="3600" b="1" dirty="0" smtClean="0">
                <a:solidFill>
                  <a:srgbClr val="C00000"/>
                </a:solidFill>
              </a:rPr>
              <a:t>SUBSIDIZES</a:t>
            </a:r>
            <a:r>
              <a:rPr lang="en-US" sz="3600" dirty="0" smtClean="0">
                <a:solidFill>
                  <a:srgbClr val="C00000"/>
                </a:solidFill>
              </a:rPr>
              <a:t> positive externalities like the Flu Vaccine to encourage more people to participate. 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Mid Course Review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Wyka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Citrus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87" y="2133600"/>
            <a:ext cx="4371429" cy="1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Hours to Mow		Hours to Trim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One Lawn			One Hedge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Bob		1				4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Larry		5				2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Based on the information above, who should specialize in Mowing?  Trimming?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9E5C39-FBA3-48B2-B6CA-20B799D91E80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37837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a Tariff?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tariff is a tax on imported goods.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argument is that tariffs protect domestic producers from foreign competition.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benefits?		Who is hurt?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1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W.T.O. (World Trade Organization)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The Role of the W.T.O. is to resolve trade disputes among its member countries.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://tse1.mm.bing.net/th?id=OIP.M93148d89620447e4830f87ab6e815425H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37" y="28194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457200"/>
            <a:ext cx="19812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can we say about the United States using this chart?</a:t>
            </a:r>
            <a:endParaRPr lang="en-US" dirty="0"/>
          </a:p>
        </p:txBody>
      </p:sp>
      <p:pic>
        <p:nvPicPr>
          <p:cNvPr id="2050" name="Picture 2" descr="http://www.economicshelp.org/blog/wp-content/uploads/2012/11/gdp-per-capita-ppp-2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6466815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capita GDP is used as the basis for determining a nation’s Standard of Living.</a:t>
            </a:r>
          </a:p>
          <a:p>
            <a:r>
              <a:rPr lang="en-US" dirty="0" smtClean="0"/>
              <a:t>Based on this, which country has the highest Standard of Living in the chart on the previous slide?</a:t>
            </a:r>
          </a:p>
          <a:p>
            <a:r>
              <a:rPr lang="en-US" dirty="0" smtClean="0"/>
              <a:t>The lowest?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Oversupply of Money can Cause Inflation</a:t>
            </a:r>
            <a:endParaRPr lang="en-US" dirty="0"/>
          </a:p>
        </p:txBody>
      </p:sp>
      <p:pic>
        <p:nvPicPr>
          <p:cNvPr id="3074" name="Picture 2" descr="http://tse3.mm.bing.net/th?id=OIP.Meda172cc12f2f0450b50720c1b48d28aH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43116"/>
            <a:ext cx="3581400" cy="406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llenskillicorn.com/wp-content/uploads/2014/01/infl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43116"/>
            <a:ext cx="472811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9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Externality – the Flu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Flu Vaccine is a good example of a Positive Externality.  </a:t>
            </a:r>
          </a:p>
          <a:p>
            <a:pPr marL="0" indent="0">
              <a:buNone/>
            </a:pPr>
            <a:r>
              <a:rPr lang="en-US" dirty="0" smtClean="0"/>
              <a:t>You get it so YOU don’t get sick, but by YOU not getting sick, you also don’t spread it to others.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such, the government might want to SUBSIDIZE the flu vaccine to make it cheaper and encourage citizens to get it.</a:t>
            </a:r>
          </a:p>
        </p:txBody>
      </p:sp>
    </p:spTree>
    <p:extLst>
      <p:ext uri="{BB962C8B-B14F-4D97-AF65-F5344CB8AC3E}">
        <p14:creationId xmlns:p14="http://schemas.microsoft.com/office/powerpoint/2010/main" val="14439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334</Words>
  <Application>Microsoft Office PowerPoint</Application>
  <PresentationFormat>On-screen Show (4:3)</PresentationFormat>
  <Paragraphs>55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Pick up a Review packet from the front table.   </vt:lpstr>
      <vt:lpstr>Mid Course Review 8</vt:lpstr>
      <vt:lpstr>Comparative Advantage</vt:lpstr>
      <vt:lpstr>What’s a Tariff?</vt:lpstr>
      <vt:lpstr>The W.T.O. (World Trade Organization)</vt:lpstr>
      <vt:lpstr>PowerPoint Presentation</vt:lpstr>
      <vt:lpstr>Standard of Living</vt:lpstr>
      <vt:lpstr>Inflation</vt:lpstr>
      <vt:lpstr>Positive Externality – the Flu Vaccine</vt:lpstr>
      <vt:lpstr>Positive Externality – the Flu Vaccine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cit-sysop</dc:creator>
  <cp:lastModifiedBy>cit-sysop</cp:lastModifiedBy>
  <cp:revision>84</cp:revision>
  <cp:lastPrinted>2013-08-15T10:49:22Z</cp:lastPrinted>
  <dcterms:created xsi:type="dcterms:W3CDTF">2013-08-02T16:45:05Z</dcterms:created>
  <dcterms:modified xsi:type="dcterms:W3CDTF">2015-12-15T12:04:49Z</dcterms:modified>
</cp:coreProperties>
</file>