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9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8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6985-46CD-402A-A1AD-B048719F898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5909-5ED8-408A-81E2-2D528077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Mr. </a:t>
            </a:r>
            <a:r>
              <a:rPr lang="en-US" dirty="0" err="1"/>
              <a:t>Wyka’s</a:t>
            </a:r>
            <a:r>
              <a:rPr lang="en-US" dirty="0"/>
              <a:t> World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Citrus High School</a:t>
            </a:r>
          </a:p>
        </p:txBody>
      </p:sp>
    </p:spTree>
    <p:extLst>
      <p:ext uri="{BB962C8B-B14F-4D97-AF65-F5344CB8AC3E}">
        <p14:creationId xmlns:p14="http://schemas.microsoft.com/office/powerpoint/2010/main" val="404115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1/World_War_II_Casualties.svg/2000px-World_War_II_Casualties.svg.png">
            <a:extLst>
              <a:ext uri="{FF2B5EF4-FFF2-40B4-BE49-F238E27FC236}">
                <a16:creationId xmlns:a16="http://schemas.microsoft.com/office/drawing/2014/main" id="{2306B2AA-421A-402E-B359-B337BABB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" y="363170"/>
            <a:ext cx="9144000" cy="59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6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1A14-E38D-4A58-8B28-F4FC79D7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DD645-0292-4ED6-B2DC-8F38B8FF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atic.businessinsider.com/image/53874410eab8ea7e59b36468/image.jpg">
            <a:extLst>
              <a:ext uri="{FF2B5EF4-FFF2-40B4-BE49-F238E27FC236}">
                <a16:creationId xmlns:a16="http://schemas.microsoft.com/office/drawing/2014/main" id="{7A388EA8-A0AF-44EA-B85F-70388A66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7" y="877093"/>
            <a:ext cx="8754605" cy="51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5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2B62-9137-4543-BA13-B5BEFE60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E594-B8E8-4CFB-809F-DE8BE0CE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lrwieland.com/msboothe_2002_2003/US%20History%2002-03/5th%20Six%20Week%20Period/WWII/WWII%20presentation/World%20War%20II%20Presentation/Casualties/War%20Casualties%20pie%20graph%20graphic.jpg">
            <a:extLst>
              <a:ext uri="{FF2B5EF4-FFF2-40B4-BE49-F238E27FC236}">
                <a16:creationId xmlns:a16="http://schemas.microsoft.com/office/drawing/2014/main" id="{CCE43D3F-C6C0-46AC-9504-FD9144A7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81088"/>
            <a:ext cx="71437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4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D612-A8B9-4206-B755-F751038A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228600"/>
            <a:ext cx="2286000" cy="5516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In WWII over 60 million died.</a:t>
            </a:r>
          </a:p>
          <a:p>
            <a:pPr algn="ctr"/>
            <a:r>
              <a:rPr lang="en-US" sz="3000" dirty="0"/>
              <a:t>That’s 3% of the total world population in 1940.  </a:t>
            </a:r>
          </a:p>
        </p:txBody>
      </p:sp>
      <p:pic>
        <p:nvPicPr>
          <p:cNvPr id="4098" name="Picture 2" descr="https://image.slidesharecdn.com/21-131219063751-phpapp02/95/chapter-21-world-war-1-notes-revised-december-2013-74-638.jpg?cb=1387435272">
            <a:extLst>
              <a:ext uri="{FF2B5EF4-FFF2-40B4-BE49-F238E27FC236}">
                <a16:creationId xmlns:a16="http://schemas.microsoft.com/office/drawing/2014/main" id="{D3C3E292-21BC-446C-91B2-9EA0D2C0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9807"/>
            <a:ext cx="6285956" cy="471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6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5" y="609600"/>
            <a:ext cx="8631587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6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1" y="304801"/>
            <a:ext cx="8526549" cy="60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1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9" y="457200"/>
            <a:ext cx="895502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1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6" y="457200"/>
            <a:ext cx="8659584" cy="59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0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8" y="457200"/>
            <a:ext cx="868072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48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9472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7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457200"/>
            <a:ext cx="871728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6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47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9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26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Mr. Wyka’s World 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Wyka, Michael</cp:lastModifiedBy>
  <cp:revision>8</cp:revision>
  <dcterms:created xsi:type="dcterms:W3CDTF">2014-12-10T12:28:20Z</dcterms:created>
  <dcterms:modified xsi:type="dcterms:W3CDTF">2017-11-13T16:18:41Z</dcterms:modified>
</cp:coreProperties>
</file>