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10" r:id="rId3"/>
    <p:sldId id="311" r:id="rId4"/>
    <p:sldId id="285" r:id="rId5"/>
    <p:sldId id="286" r:id="rId6"/>
    <p:sldId id="287" r:id="rId7"/>
    <p:sldId id="305" r:id="rId8"/>
    <p:sldId id="288" r:id="rId9"/>
    <p:sldId id="289" r:id="rId10"/>
    <p:sldId id="290" r:id="rId11"/>
    <p:sldId id="291" r:id="rId12"/>
    <p:sldId id="292" r:id="rId13"/>
    <p:sldId id="293" r:id="rId14"/>
    <p:sldId id="296" r:id="rId15"/>
    <p:sldId id="29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70" r:id="rId25"/>
    <p:sldId id="271" r:id="rId26"/>
    <p:sldId id="272" r:id="rId27"/>
    <p:sldId id="273" r:id="rId28"/>
    <p:sldId id="298" r:id="rId29"/>
    <p:sldId id="274" r:id="rId30"/>
    <p:sldId id="275" r:id="rId31"/>
    <p:sldId id="279" r:id="rId32"/>
    <p:sldId id="282" r:id="rId33"/>
    <p:sldId id="284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33651"/>
          </a:xfrm>
        </p:spPr>
        <p:txBody>
          <a:bodyPr>
            <a:normAutofit/>
          </a:bodyPr>
          <a:lstStyle/>
          <a:p>
            <a:r>
              <a:rPr lang="en-US" sz="5600" b="1" i="1" dirty="0" smtClean="0"/>
              <a:t>World War II Review</a:t>
            </a:r>
            <a:br>
              <a:rPr lang="en-US" sz="5600" b="1" i="1" dirty="0" smtClean="0"/>
            </a:br>
            <a:r>
              <a:rPr lang="en-US" sz="5000" b="1" i="1" dirty="0" smtClean="0"/>
              <a:t>The End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5156200" cy="2447149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Wyka’s</a:t>
            </a:r>
            <a:r>
              <a:rPr lang="en-US" dirty="0" smtClean="0"/>
              <a:t> World History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5" y="34290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1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295400" y="520700"/>
            <a:ext cx="7848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Battle of Britain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51400" y="16002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Began in August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51400" y="20574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1940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51400" y="31115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German air force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51400" y="35687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(Luftwaffe) bombed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51400" y="40132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Great Britain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51400" y="50673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Also attacked major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51400" y="55245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cities, such as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51400" y="59690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London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3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374900" y="520700"/>
            <a:ext cx="6769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British Advantage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Invention of radar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819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Allowed British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2893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Royal Air Force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shoot down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279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German planes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1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41400" y="520700"/>
            <a:ext cx="8102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Germany Invades the USSR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0" y="2413000"/>
            <a:ext cx="368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June 1941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0" y="3581400"/>
            <a:ext cx="368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Captured 2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0" y="4051300"/>
            <a:ext cx="368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million Russian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soldiers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4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984500" y="520700"/>
            <a:ext cx="6159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Pearl Harbor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002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Japanese attacked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0574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on Dec. 7, 1941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1115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Also attacked the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35687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Philippines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46228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By spring 1942,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27600" y="5080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controlled southeast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27600" y="55245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Asia and the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27600" y="5969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western Pacific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6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082800" y="520700"/>
            <a:ext cx="7061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U.S. Enters the War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3268523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The US Congress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233076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FFFF"/>
                </a:solidFill>
                <a:latin typeface="Arial"/>
                <a:cs typeface="Arial"/>
              </a:rPr>
              <a:t>declares war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on Japan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Germany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67200"/>
            <a:ext cx="2330766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declares war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on the U.S.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9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340100" y="520700"/>
            <a:ext cx="5803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The Allies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13400" y="16510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Great Britain, the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13400" y="21336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FFFF"/>
                </a:solidFill>
                <a:latin typeface="Arial"/>
                <a:cs typeface="Arial"/>
              </a:rPr>
              <a:t>U.S., Soviet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13400" y="26289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Union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13400" y="37973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Agreed to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13400" y="4267200"/>
            <a:ext cx="3530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overlook political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700" y="304800"/>
            <a:ext cx="6845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World War II Ends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143500" y="520700"/>
            <a:ext cx="4000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Afrika Korps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Germany’s troops in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1336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North Africa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2893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Led by general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Erwin Rommel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130300" y="520700"/>
            <a:ext cx="8013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Turning Points for Germany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U.S. and British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troops invade North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Africa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German and Italian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672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troops surrendered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in May 1943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197100" y="520700"/>
            <a:ext cx="6946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Battle of Stalingrad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Hitler attacked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1336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Stalingrad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2893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Soviets launched a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counterattack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49657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Germans forced to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54483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surrender in winter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body of water lies between England and Norway?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6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514600" y="520700"/>
            <a:ext cx="6629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Battle of Midway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U.S. launched 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surprise attack on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the Japanese fleet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June 1942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213100" y="520700"/>
            <a:ext cx="5930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Philippines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U.S. troops led by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1336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FFFF"/>
                </a:solidFill>
                <a:latin typeface="Arial"/>
                <a:cs typeface="Arial"/>
              </a:rPr>
              <a:t>Douglas MacArthur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26162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took control in the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fall of 1942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42672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Began moving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toward Japan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876800" y="520700"/>
            <a:ext cx="4267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War in Italy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320800"/>
            <a:ext cx="8255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American and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British troops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0828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CA" sz="2798" smtClean="0">
                <a:solidFill>
                  <a:srgbClr val="FFFFFF"/>
                </a:solidFill>
                <a:latin typeface="Arial"/>
                <a:cs typeface="Arial"/>
              </a:rPr>
              <a:t>took Sicily, began</a:t>
            </a:r>
          </a:p>
          <a:p>
            <a:pPr>
              <a:lnSpc>
                <a:spcPts val="306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476500"/>
            <a:ext cx="8255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moving up the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Italian peninsula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719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Mussolini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178300"/>
            <a:ext cx="8255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removed from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5499100"/>
            <a:ext cx="8255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Rome fell in June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1944</a:t>
            </a:r>
          </a:p>
          <a:p>
            <a:pPr>
              <a:lnSpc>
                <a:spcPts val="31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485900" y="520700"/>
            <a:ext cx="7658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D-Day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51400" y="16510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dirty="0" smtClean="0">
                <a:solidFill>
                  <a:srgbClr val="FFFFFF"/>
                </a:solidFill>
                <a:latin typeface="Arial"/>
                <a:cs typeface="Arial"/>
              </a:rPr>
              <a:t>June 6, 1944</a:t>
            </a:r>
          </a:p>
          <a:p>
            <a:pPr>
              <a:lnSpc>
                <a:spcPts val="322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51400" y="26670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Allied forces led by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51400" y="30988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Dwight D. Eisenhower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51400" y="35306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FFFFFF"/>
                </a:solidFill>
                <a:latin typeface="Arial"/>
                <a:cs typeface="Arial"/>
              </a:rPr>
              <a:t>landed at Normandy,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51400" y="39497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France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51400" y="4965700"/>
            <a:ext cx="42926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0"/>
              </a:lnSpc>
            </a:pP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Within 3 months, the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Allies landed 2 million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Arial"/>
                <a:cs typeface="Arial"/>
              </a:rPr>
              <a:t>men</a:t>
            </a:r>
          </a:p>
          <a:p>
            <a:pPr>
              <a:lnSpc>
                <a:spcPts val="335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905500" y="520700"/>
            <a:ext cx="3238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Paris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The Allies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liberated Paris in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August 1944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March 1945 -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672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Allies crossed into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Germany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892300" y="520700"/>
            <a:ext cx="7251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End of War in Europe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03800" y="21336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Soviet troops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590800"/>
            <a:ext cx="4140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moved westward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and entered Berlin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35052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in April 1945</a:t>
            </a:r>
          </a:p>
          <a:p>
            <a:pPr>
              <a:lnSpc>
                <a:spcPts val="322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460500" y="520700"/>
            <a:ext cx="7683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Hitler’s End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Moved into 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bunker in Berlin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in January 1945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1" y="3797300"/>
            <a:ext cx="2602879" cy="18979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FFFF"/>
                </a:solidFill>
                <a:latin typeface="Arial"/>
                <a:cs typeface="Arial"/>
              </a:rPr>
              <a:t>Committed suicide on April 30, 1945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955800" y="520700"/>
            <a:ext cx="7188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Germany Surrenders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May 7, 1945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8194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German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302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commanders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37719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surrender to end the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war in Europe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ewanswer.com/wp-content/uploads/2011/05/VE-day-newspaper-480x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7" y="260648"/>
            <a:ext cx="4572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mberfiles.freewebs.com/19/42/67404219/photos/Old-Dundee/VE%20Day%20Celebrations%20City%20Squ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4" y="3501008"/>
            <a:ext cx="4694845" cy="31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moviepostershop.com/vj-ve-day-times-square-kiss-movie-poster-1945-10204249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57" y="980728"/>
            <a:ext cx="4288001" cy="51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7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136900" y="520700"/>
            <a:ext cx="6007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War in Asia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U.S. forces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advanced slowly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across the Pacific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President Harry 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79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Truman hoped to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47625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avoid an invasion of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Japan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348880"/>
            <a:ext cx="6629400" cy="6319585"/>
          </a:xfrm>
        </p:spPr>
        <p:txBody>
          <a:bodyPr/>
          <a:lstStyle/>
          <a:p>
            <a:r>
              <a:rPr lang="en-US" dirty="0" smtClean="0"/>
              <a:t>How did World War II end?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49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768600" y="520700"/>
            <a:ext cx="6375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Atomic Bombs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August 6,1945 -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1336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dropped on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26289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Hiroshima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37973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August 9, 1945 -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42799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dropped 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27600" y="47752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Nagasaki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336800" y="520700"/>
            <a:ext cx="6807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Japan Surrenders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August 14,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1945 - Japan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surrendered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World War II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79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was over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Who was the fascist leader of Italy?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Germany </a:t>
            </a:r>
            <a:r>
              <a:rPr lang="en-US" sz="2200" dirty="0" smtClean="0"/>
              <a:t>violated the Treaty of Versailles in many ways leading up to WWII.  Among them, in 1938, Germany annexed what neighboring country?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Giving in to Hitler’s demands in order to keep the peace was called the Policy of ___________________.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Who was the main proponent of this policy?  Hint:  He was the Prime Minister of Great Britain before the war.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Rome-Berlin Axis was a military alliance between what two countries?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invasion of what country in 1939 prompted Great Britain and France to declare war on Germany?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What was the initial US response to Japanese aggression in China?  </a:t>
            </a:r>
          </a:p>
          <a:p>
            <a:pPr marL="342900" indent="-342900">
              <a:buFont typeface="+mj-lt"/>
              <a:buAutoNum type="arabicPeriod"/>
            </a:pPr>
            <a:endParaRPr lang="en-US" sz="19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200" dirty="0" smtClean="0"/>
              <a:t>Which body of water lies between England and Norway? 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 smtClean="0"/>
              <a:t>Did the Germans win the Battle of Stalingrad? 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 smtClean="0"/>
              <a:t>  The United States entered the war after ___________________.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 smtClean="0"/>
              <a:t>  The name given to the invasion of France by allied forces on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June 6, 1944.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 smtClean="0"/>
              <a:t>General Douglas MacArthur took the ____________ from the Japanese in the fall of 1942, fulfilling his promise to return to the archipelago.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 smtClean="0"/>
              <a:t>Name the two Japanese cities destroyed by American atomic bombs?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 smtClean="0"/>
              <a:t>Was the Battle of Britain a naval battle, land battle, or air battle? 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 smtClean="0"/>
              <a:t>In the Battle of Britain, what new technology gave Great Britain an edge? 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 smtClean="0"/>
              <a:t>Place in order of surrender to allied forces – Italy, North Africa, Germany, Japan. 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 smtClean="0"/>
              <a:t>In your opinion, what was the most important factor in deciding the outcome of World War II?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0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124200" y="520700"/>
            <a:ext cx="6019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Hitler’s War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Used blitzkrieg or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“lightning” warfare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302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Airplanes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71900"/>
            <a:ext cx="82550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supported divisions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of tanks (called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panzers)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0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866900" y="520700"/>
            <a:ext cx="7277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Denmark and Norway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65800" y="1651000"/>
            <a:ext cx="3378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Attacked 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65800" y="2133600"/>
            <a:ext cx="3378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April 9, 1940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65800" y="2616200"/>
            <a:ext cx="3378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with another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blitzkrieg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65800" y="4279900"/>
            <a:ext cx="3378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German victory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5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260600" y="520700"/>
            <a:ext cx="6883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Invasion of France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Germany attacked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FFFF"/>
                </a:solidFill>
                <a:latin typeface="Arial"/>
                <a:cs typeface="Arial"/>
              </a:rPr>
              <a:t>Belgium, the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162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Netherlands, and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Luxembourg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267200"/>
            <a:ext cx="5843240" cy="29238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Entered France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Arial"/>
                <a:cs typeface="Arial"/>
              </a:rPr>
              <a:t>through the Ardennes Forest, bypassing the French Maginot Line, a defensive works created after WWI.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8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RwdH5DTKRas/SKqkTL1l9RI/AAAAAAAAAoY/sSaYVQGRoN0/s400/maginot+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f/f1/Maginot_Line_ln-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29" y="2996952"/>
            <a:ext cx="52770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gr5A_2XN2gg/Td-E0PxWSBI/AAAAAAAAhhY/ITfztKwvLS0/s640/Maginot_Lin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04" y="118555"/>
            <a:ext cx="39568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79500" y="520700"/>
            <a:ext cx="806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French Surrender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23000" y="1651000"/>
            <a:ext cx="2921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June 22,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0" y="2133600"/>
            <a:ext cx="2921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1940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23000" y="3289300"/>
            <a:ext cx="2921000" cy="210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3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Germany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France, set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up own</a:t>
            </a:r>
          </a:p>
          <a:p>
            <a:pPr>
              <a:lnSpc>
                <a:spcPts val="383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0" y="5257800"/>
            <a:ext cx="2921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9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76300" y="520700"/>
            <a:ext cx="8267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FF"/>
                </a:solidFill>
                <a:latin typeface="Arial"/>
                <a:cs typeface="Arial"/>
              </a:rPr>
              <a:t>The United States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Followed a policy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Arial"/>
                <a:cs typeface="Arial"/>
              </a:rPr>
              <a:t>of isolationism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289300"/>
            <a:ext cx="82550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Tried to stay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neutral, not be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involved in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7752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Arial"/>
                <a:cs typeface="Arial"/>
              </a:rPr>
              <a:t>European wars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39a010bd-bcc3-4e52-a0ab-4bf6cce6cb14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576</Words>
  <Application>Microsoft Office PowerPoint</Application>
  <PresentationFormat>On-screen Show (4:3)</PresentationFormat>
  <Paragraphs>172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World War II Review The End</vt:lpstr>
      <vt:lpstr>Do you know?</vt:lpstr>
      <vt:lpstr>Essential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cit-sysop</cp:lastModifiedBy>
  <cp:revision>25</cp:revision>
  <dcterms:created xsi:type="dcterms:W3CDTF">2012-05-13T17:36:28Z</dcterms:created>
  <dcterms:modified xsi:type="dcterms:W3CDTF">2014-12-11T13:29:01Z</dcterms:modified>
</cp:coreProperties>
</file>